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CBC"/>
    <a:srgbClr val="B17155"/>
    <a:srgbClr val="BB8872"/>
    <a:srgbClr val="F5E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>
        <p:scale>
          <a:sx n="33" d="100"/>
          <a:sy n="33" d="100"/>
        </p:scale>
        <p:origin x="2045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B25CA-D31F-48B9-A958-2EA4CF3B5A9E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2E596-BA84-45B3-9A6A-7FA8CF3D1A0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165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93025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2C08D-064E-9EBF-E23F-F749AC9AD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8DC9A-6251-EC4A-E1D1-CDA50B877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C646F5-5189-B1BE-BCA4-4B621C80F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E0154-8CC8-2FD8-ED57-93511A949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61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4273E-679B-6C1C-81EB-04E495046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C5CC1-36DB-8516-8449-FA259B5E7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DF1AE8-4BDA-BFF2-6F26-2AD5532B0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1D4EC-F8D2-05E6-C6CF-122782C8C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633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861F6-F3D6-1C5E-C428-DBC2DCE3C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48CE7-B5E7-A40E-6186-C155369B0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F939E-2989-393F-5B30-80F0F4BFA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5E86A-33EE-C815-5163-6C946F247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41430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5E0EF-CE20-3866-E4AA-E2DD79882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D1FEB-A4A9-AF3A-CB3C-8AF7DDF40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40A0C-2F61-4085-C4A0-95DB61EC3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F1910-0CDF-64E0-D7D9-35BF5D4FB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75926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2BC2D-9EF0-DBE1-9BC4-73B46BAF2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E84DD-04FC-7676-E7F1-123B389EB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19E47E-DE2A-CFBE-BE2B-4EF5AF998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46197-0F04-79B2-503F-47B5B3056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11649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D1154-F497-7A6F-51E0-07F9480DD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EFC39D-53D7-B2C0-5759-467D80165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EF6B3-0807-A110-D4BD-35259C5DD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493F-256F-9C51-1164-E23C6EFD4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1362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86D17-1EBB-4D3A-D19C-707C64D2B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6423AA-ACE8-F149-793B-188E7C9FB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ED70A7-7CC5-E17A-FF11-302178A16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76E12-0DC3-BA7D-1645-04D462FD7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940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1B84-B890-B486-5191-6D4A62E82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4C363-996E-9933-7027-97B1B314D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250F2-3E69-7F38-0AF0-1468F9C95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AD7E1-35B0-5714-99BD-CA4CB34BA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41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466D8-8E57-3469-216B-3EE4F368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AE87CE-D677-7C26-D09D-1A6E8796E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2D5870-1FA0-DD3F-704C-BD3EF2F3F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99C06-6305-1D96-4BB5-7FF89492C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75681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BD1CD-E16A-CC56-D8C8-73B1D9EC5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8C9299-4873-7DF0-6DFF-9E435E349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A88FA5-AFC6-05EE-75B3-198E510B5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B4FA-3445-54BC-8B41-984969A50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09517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20201-5F87-6EC4-C5AA-A6C6B3806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34F5A-AA91-1294-21E7-EF3DE1FC5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279E4-A6BD-9540-1964-F56BB7E9F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DCB82-EB10-65A2-9FD8-D1E402ADF2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2E596-BA84-45B3-9A6A-7FA8CF3D1A0D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724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3E09-A602-676D-D443-8C2A24AE1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B4558-B3E8-77CE-A145-64CB458AD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D35D-3E46-1A94-7465-4EFE2AEE3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F043D-2967-B057-E7D5-C596E3B0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8B76F-CC4C-F027-0AAC-2A625DA5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96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0A99-CD3C-F16E-CFE1-1668AB7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BA661-B329-BADD-4223-31EAA3DA2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DE6A-7C91-E84D-0459-2FC20CEFC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685D0-C9AD-231B-752A-69536A18F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30875-E737-4200-34EC-31672DC4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434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BFF27-2ABF-2340-F222-35C4F8B5C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5A4F8-32EB-6820-5B7C-304E61C22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2585-0C07-1AEE-EE52-B3E7C3B82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333AA-5289-9168-B17E-D8C4608C8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413AA-D394-0D11-ACAD-A2663E1E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71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A788-A70D-872F-C596-E36F5690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12BB2-DF9B-BCFB-CED8-3912605E1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F1CA1-24B8-BFDA-2607-A4B780B09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D7E75-DC33-B44F-EEBD-F6ECA9FF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03074-0289-A513-8C30-2F5B437F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87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3699-19DA-9D3D-ED41-517AD1EE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87AB3-121B-997B-1D0C-66D1EF1C7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3C163-C615-5AA8-2FF2-04BDA214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93E07-ED56-4C72-2309-D0E1FE3B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D0BA7-53CA-EDEB-E547-A3C61072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500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9098-F754-9708-9A08-C563BFE0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FBBC0-2CB5-7599-FE83-38B392EF4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15F8D-D1B6-A1EE-E6FE-F4AF41765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6CA2C-EA73-DEC3-EB0F-FEE78116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CC764-4EBB-DF38-56E2-03EBE42D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9108D-8285-B689-0C2B-DFF9B2F3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6805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2F40-08F1-49E4-D148-A402ED21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28A1C-81A1-4AD8-F119-BD353FB6D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5BFA4-AE97-A5AC-D38F-E52907ACA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04033-6867-EC34-C8CC-488A3B214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18342-810C-1856-4580-7C856DF2E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31B82-3391-38FB-6702-1CB0A061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1C573-8F30-E511-CE4A-15082226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95844-4AD1-7D77-09B6-841A29F2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7807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074F4-4BD6-D97A-C65B-FD674813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FB90C-48ED-0F97-83A6-465586C8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82C9A-1FFF-510E-4475-4360FDB0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BB68A-18D4-8400-E095-179F9E018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2540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42DD22-22DC-78B8-AFF3-2F47906A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57DA3-8C41-51DA-33DB-60E86E7B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5EB04-D9DA-7758-138E-43DCB545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9942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097C-1C21-6403-E067-76A9626EA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BD4AC-280E-E889-F22E-ADE2923CD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308DB-671E-0738-FA6B-4F177C454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F8810-61DA-8533-2835-837E57CBF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31D14-F6A8-E760-5E5D-C4337851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FB30-3328-5F0D-0126-C29EEA87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6365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DA74-6F3F-70B0-7AD9-D062F851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D5E74-3B8C-6F3A-5A66-61D2C2BA5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B52D8-63CF-08FC-8D24-3AC0FDD23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56B64-EE09-AADC-2025-2BE02624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C346A-AE3E-7466-DA41-9DFB6F1D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4EAE2-2359-7E2B-4040-FBB76188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1052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9FDA73-A3EE-F5A8-EF5F-FCB1DE63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A04EF-74D3-EEAB-EAC8-F1A65AED3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250D3-6E79-27C2-B50A-89FA5F2AE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4B89B-FA10-46F8-BB4F-AF32840DF2DB}" type="datetimeFigureOut">
              <a:rPr lang="en-MY" smtClean="0"/>
              <a:t>19/11/2025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1AE4F-D8C2-3D45-10D1-39941B7A4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4E9AF-E3C6-3A53-8727-88162F105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57EEC2-57E1-4E3F-8AE4-BACF0603BD6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455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26" Type="http://schemas.openxmlformats.org/officeDocument/2006/relationships/image" Target="../media/image58.png"/><Relationship Id="rId3" Type="http://schemas.openxmlformats.org/officeDocument/2006/relationships/image" Target="../media/image1.jpg"/><Relationship Id="rId21" Type="http://schemas.openxmlformats.org/officeDocument/2006/relationships/image" Target="../media/image54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5" Type="http://schemas.microsoft.com/office/2007/relationships/hdphoto" Target="../media/hdphoto10.wdp"/><Relationship Id="rId2" Type="http://schemas.openxmlformats.org/officeDocument/2006/relationships/notesSlide" Target="../notesSlides/notesSlide10.xml"/><Relationship Id="rId16" Type="http://schemas.microsoft.com/office/2007/relationships/hdphoto" Target="../media/hdphoto8.wdp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7.png"/><Relationship Id="rId5" Type="http://schemas.microsoft.com/office/2007/relationships/hdphoto" Target="../media/hdphoto3.wdp"/><Relationship Id="rId15" Type="http://schemas.openxmlformats.org/officeDocument/2006/relationships/image" Target="../media/image50.png"/><Relationship Id="rId23" Type="http://schemas.openxmlformats.org/officeDocument/2006/relationships/image" Target="../media/image56.png"/><Relationship Id="rId10" Type="http://schemas.openxmlformats.org/officeDocument/2006/relationships/image" Target="../media/image45.png"/><Relationship Id="rId19" Type="http://schemas.microsoft.com/office/2007/relationships/hdphoto" Target="../media/hdphoto9.wdp"/><Relationship Id="rId4" Type="http://schemas.openxmlformats.org/officeDocument/2006/relationships/image" Target="../media/image4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microsoft.com/office/2007/relationships/hdphoto" Target="../media/hdphoto10.wdp"/><Relationship Id="rId18" Type="http://schemas.openxmlformats.org/officeDocument/2006/relationships/image" Target="../media/image47.png"/><Relationship Id="rId3" Type="http://schemas.openxmlformats.org/officeDocument/2006/relationships/image" Target="../media/image1.jpg"/><Relationship Id="rId21" Type="http://schemas.openxmlformats.org/officeDocument/2006/relationships/image" Target="../media/image50.png"/><Relationship Id="rId7" Type="http://schemas.microsoft.com/office/2007/relationships/hdphoto" Target="../media/hdphoto9.wdp"/><Relationship Id="rId12" Type="http://schemas.openxmlformats.org/officeDocument/2006/relationships/image" Target="../media/image57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microsoft.com/office/2007/relationships/hdphoto" Target="../media/hdphoto3.wdp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10" Type="http://schemas.openxmlformats.org/officeDocument/2006/relationships/image" Target="../media/image55.png"/><Relationship Id="rId19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microsoft.com/office/2007/relationships/hdphoto" Target="../media/hdphoto10.wdp"/><Relationship Id="rId3" Type="http://schemas.openxmlformats.org/officeDocument/2006/relationships/image" Target="../media/image1.jpg"/><Relationship Id="rId7" Type="http://schemas.microsoft.com/office/2007/relationships/hdphoto" Target="../media/hdphoto9.wdp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microsoft.com/office/2007/relationships/hdphoto" Target="../media/hdphoto3.wdp"/><Relationship Id="rId10" Type="http://schemas.openxmlformats.org/officeDocument/2006/relationships/image" Target="../media/image55.png"/><Relationship Id="rId4" Type="http://schemas.openxmlformats.org/officeDocument/2006/relationships/image" Target="../media/image4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microsoft.com/office/2007/relationships/hdphoto" Target="../media/hdphoto4.wdp"/><Relationship Id="rId12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1.jpg"/><Relationship Id="rId21" Type="http://schemas.microsoft.com/office/2007/relationships/hdphoto" Target="../media/hdphoto6.wdp"/><Relationship Id="rId7" Type="http://schemas.microsoft.com/office/2007/relationships/hdphoto" Target="../media/hdphoto4.wdp"/><Relationship Id="rId12" Type="http://schemas.microsoft.com/office/2007/relationships/hdphoto" Target="../media/hdphoto2.wdp"/><Relationship Id="rId17" Type="http://schemas.openxmlformats.org/officeDocument/2006/relationships/image" Target="../media/image10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24" Type="http://schemas.openxmlformats.org/officeDocument/2006/relationships/image" Target="../media/image16.png"/><Relationship Id="rId5" Type="http://schemas.microsoft.com/office/2007/relationships/hdphoto" Target="../media/hdphoto3.wdp"/><Relationship Id="rId15" Type="http://schemas.microsoft.com/office/2007/relationships/hdphoto" Target="../media/hdphoto5.wdp"/><Relationship Id="rId23" Type="http://schemas.openxmlformats.org/officeDocument/2006/relationships/image" Target="../media/image15.svg"/><Relationship Id="rId10" Type="http://schemas.microsoft.com/office/2007/relationships/hdphoto" Target="../media/hdphoto1.wdp"/><Relationship Id="rId19" Type="http://schemas.openxmlformats.org/officeDocument/2006/relationships/image" Target="../media/image12.sv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14" Type="http://schemas.openxmlformats.org/officeDocument/2006/relationships/image" Target="../media/image8.png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26" Type="http://schemas.openxmlformats.org/officeDocument/2006/relationships/image" Target="../media/image26.svg"/><Relationship Id="rId3" Type="http://schemas.openxmlformats.org/officeDocument/2006/relationships/image" Target="../media/image1.jpg"/><Relationship Id="rId21" Type="http://schemas.openxmlformats.org/officeDocument/2006/relationships/image" Target="../media/image21.png"/><Relationship Id="rId7" Type="http://schemas.openxmlformats.org/officeDocument/2006/relationships/image" Target="../media/image18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microsoft.com/office/2007/relationships/hdphoto" Target="../media/hdphoto3.wdp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6.wdp"/><Relationship Id="rId22" Type="http://schemas.openxmlformats.org/officeDocument/2006/relationships/image" Target="../media/image22.svg"/><Relationship Id="rId27" Type="http://schemas.openxmlformats.org/officeDocument/2006/relationships/image" Target="../media/image27.gi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26" Type="http://schemas.openxmlformats.org/officeDocument/2006/relationships/image" Target="../media/image26.svg"/><Relationship Id="rId3" Type="http://schemas.openxmlformats.org/officeDocument/2006/relationships/image" Target="../media/image1.jp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microsoft.com/office/2007/relationships/hdphoto" Target="../media/hdphoto3.wdp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hdphoto" Target="../media/hdphoto6.wdp"/><Relationship Id="rId22" Type="http://schemas.openxmlformats.org/officeDocument/2006/relationships/image" Target="../media/image22.svg"/><Relationship Id="rId27" Type="http://schemas.openxmlformats.org/officeDocument/2006/relationships/image" Target="../media/image2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microsoft.com/office/2007/relationships/hdphoto" Target="../media/hdphoto5.wdp"/><Relationship Id="rId3" Type="http://schemas.openxmlformats.org/officeDocument/2006/relationships/image" Target="../media/image1.jpg"/><Relationship Id="rId21" Type="http://schemas.openxmlformats.org/officeDocument/2006/relationships/image" Target="../media/image31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microsoft.com/office/2007/relationships/hdphoto" Target="../media/hdphoto3.wdp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2.svg"/><Relationship Id="rId14" Type="http://schemas.openxmlformats.org/officeDocument/2006/relationships/image" Target="../media/image27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12" Type="http://schemas.openxmlformats.org/officeDocument/2006/relationships/image" Target="../media/image31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microsoft.com/office/2007/relationships/hdphoto" Target="../media/hdphoto3.wdp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19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microsoft.com/office/2007/relationships/hdphoto" Target="../media/hdphoto7.wdp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.jpg"/><Relationship Id="rId21" Type="http://schemas.openxmlformats.org/officeDocument/2006/relationships/image" Target="../media/image41.png"/><Relationship Id="rId7" Type="http://schemas.openxmlformats.org/officeDocument/2006/relationships/image" Target="../media/image7.png"/><Relationship Id="rId12" Type="http://schemas.openxmlformats.org/officeDocument/2006/relationships/image" Target="../media/image31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microsoft.com/office/2007/relationships/hdphoto" Target="../media/hdphoto3.wdp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29.png"/><Relationship Id="rId19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.jp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microsoft.com/office/2007/relationships/hdphoto" Target="../media/hdphoto8.wdp"/><Relationship Id="rId5" Type="http://schemas.microsoft.com/office/2007/relationships/hdphoto" Target="../media/hdphoto3.wdp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7F7721A6-1153-40C0-7566-0C902369A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91627"/>
            <a:ext cx="12192000" cy="1219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52AB0F-0EC9-6957-F48A-61DFAEE3968F}"/>
              </a:ext>
            </a:extLst>
          </p:cNvPr>
          <p:cNvSpPr txBox="1"/>
          <p:nvPr/>
        </p:nvSpPr>
        <p:spPr>
          <a:xfrm rot="16892772">
            <a:off x="4466405" y="9019379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DEF124-92F4-34F3-0F10-47D9059FCE64}"/>
              </a:ext>
            </a:extLst>
          </p:cNvPr>
          <p:cNvSpPr txBox="1"/>
          <p:nvPr/>
        </p:nvSpPr>
        <p:spPr>
          <a:xfrm rot="18053522">
            <a:off x="3861285" y="8958177"/>
            <a:ext cx="309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FCA4C-B201-480B-77A7-6942C6D2F17A}"/>
              </a:ext>
            </a:extLst>
          </p:cNvPr>
          <p:cNvSpPr txBox="1"/>
          <p:nvPr/>
        </p:nvSpPr>
        <p:spPr>
          <a:xfrm rot="14977480">
            <a:off x="5074501" y="9066585"/>
            <a:ext cx="220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ACA42-51AA-3D6C-E263-BCEA3DCFDA69}"/>
              </a:ext>
            </a:extLst>
          </p:cNvPr>
          <p:cNvSpPr txBox="1"/>
          <p:nvPr/>
        </p:nvSpPr>
        <p:spPr>
          <a:xfrm rot="14442494">
            <a:off x="5701783" y="9087283"/>
            <a:ext cx="239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9C7E1-0923-7D9F-C049-50395A51041F}"/>
              </a:ext>
            </a:extLst>
          </p:cNvPr>
          <p:cNvSpPr txBox="1"/>
          <p:nvPr/>
        </p:nvSpPr>
        <p:spPr>
          <a:xfrm>
            <a:off x="-3" y="6416837"/>
            <a:ext cx="12192004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MY" sz="8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DESIGN THINKING</a:t>
            </a:r>
          </a:p>
        </p:txBody>
      </p:sp>
      <p:pic>
        <p:nvPicPr>
          <p:cNvPr id="41" name="Picture 40" descr="A close-up of a butterfly&#10;&#10;AI-generated content may be incorrect.">
            <a:extLst>
              <a:ext uri="{FF2B5EF4-FFF2-40B4-BE49-F238E27FC236}">
                <a16:creationId xmlns:a16="http://schemas.microsoft.com/office/drawing/2014/main" id="{A264CFAD-63CB-BA5E-1A0B-0D1B86A27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22" t="21361" r="24627" b="14716"/>
          <a:stretch>
            <a:fillRect/>
          </a:stretch>
        </p:blipFill>
        <p:spPr>
          <a:xfrm>
            <a:off x="5807365" y="6512202"/>
            <a:ext cx="531852" cy="644495"/>
          </a:xfrm>
          <a:prstGeom prst="rect">
            <a:avLst/>
          </a:prstGeom>
        </p:spPr>
      </p:pic>
      <p:pic>
        <p:nvPicPr>
          <p:cNvPr id="42" name="Picture 41" descr="A group of moth flying&#10;&#10;AI-generated content may be incorrect.">
            <a:extLst>
              <a:ext uri="{FF2B5EF4-FFF2-40B4-BE49-F238E27FC236}">
                <a16:creationId xmlns:a16="http://schemas.microsoft.com/office/drawing/2014/main" id="{A2C7591F-A2AE-A123-23AD-AE27693CE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05" b="89790" l="10000" r="93800">
                        <a14:foregroundMark x1="77800" y1="31231" x2="83600" y2="18619"/>
                        <a14:foregroundMark x1="83600" y1="18619" x2="83200" y2="22222"/>
                        <a14:foregroundMark x1="81800" y1="37838" x2="85042" y2="39375"/>
                        <a14:foregroundMark x1="87200" y1="10811" x2="89600" y2="6306"/>
                        <a14:foregroundMark x1="84800" y1="32132" x2="85112" y2="32776"/>
                        <a14:foregroundMark x1="87200" y1="38438" x2="87600" y2="39339"/>
                        <a14:foregroundMark x1="86471" y1="36797" x2="86731" y2="37383"/>
                        <a14:foregroundMark x1="89000" y1="46246" x2="93800" y2="49550"/>
                        <a14:foregroundMark x1="87600" y1="10511" x2="91800" y2="4505"/>
                        <a14:foregroundMark x1="85400" y1="36036" x2="87400" y2="38739"/>
                        <a14:foregroundMark x1="85000" y1="29429" x2="86800" y2="30931"/>
                        <a14:foregroundMark x1="87400" y1="30931" x2="87800" y2="31532"/>
                        <a14:foregroundMark x1="87000" y1="31832" x2="88000" y2="32132"/>
                        <a14:backgroundMark x1="58800" y1="54054" x2="57000" y2="51351"/>
                        <a14:backgroundMark x1="57600" y1="52252" x2="55600" y2="48649"/>
                        <a14:backgroundMark x1="55400" y1="40541" x2="57000" y2="40541"/>
                        <a14:backgroundMark x1="61000" y1="37538" x2="64200" y2="38739"/>
                        <a14:backgroundMark x1="52800" y1="26426" x2="53178" y2="29262"/>
                        <a14:backgroundMark x1="50200" y1="26126" x2="50750" y2="29981"/>
                        <a14:backgroundMark x1="57000" y1="40541" x2="62800" y2="41441"/>
                        <a14:backgroundMark x1="86256" y1="32280" x2="86112" y2="32029"/>
                        <a14:backgroundMark x1="90400" y1="36637" x2="89872" y2="35628"/>
                        <a14:backgroundMark x1="87669" y1="32815" x2="87817" y2="32994"/>
                        <a14:backgroundMark x1="87770" y1="32607" x2="87945" y2="32833"/>
                        <a14:backgroundMark x1="88000" y1="32132" x2="88229" y2="32476"/>
                        <a14:backgroundMark x1="87000" y1="30631" x2="87288" y2="31063"/>
                        <a14:backgroundMark x1="48800" y1="34835" x2="39400" y2="47447"/>
                        <a14:backgroundMark x1="39400" y1="47447" x2="46000" y2="39640"/>
                        <a14:backgroundMark x1="46000" y1="39640" x2="53000" y2="46246"/>
                        <a14:backgroundMark x1="53000" y1="46246" x2="59400" y2="65766"/>
                        <a14:backgroundMark x1="56600" y1="50150" x2="52200" y2="34535"/>
                        <a14:backgroundMark x1="52200" y1="34535" x2="55600" y2="38138"/>
                        <a14:backgroundMark x1="64600" y1="40240" x2="50400" y2="34835"/>
                        <a14:backgroundMark x1="50400" y1="34835" x2="52000" y2="31532"/>
                        <a14:backgroundMark x1="65000" y1="39640" x2="63200" y2="38138"/>
                        <a14:backgroundMark x1="49800" y1="27928" x2="55400" y2="35135"/>
                        <a14:backgroundMark x1="66000" y1="41141" x2="64200" y2="39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48" b="46236"/>
          <a:stretch>
            <a:fillRect/>
          </a:stretch>
        </p:blipFill>
        <p:spPr>
          <a:xfrm>
            <a:off x="5775552" y="6513835"/>
            <a:ext cx="595478" cy="641228"/>
          </a:xfrm>
          <a:prstGeom prst="rect">
            <a:avLst/>
          </a:prstGeom>
        </p:spPr>
      </p:pic>
      <p:pic>
        <p:nvPicPr>
          <p:cNvPr id="19" name="Picture 1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6FDB63EF-5859-316E-00D6-3646608C0D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-568037" y="3560805"/>
            <a:ext cx="13328072" cy="409564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3B59DA7-873B-E504-653F-A4AF80042658}"/>
              </a:ext>
            </a:extLst>
          </p:cNvPr>
          <p:cNvGrpSpPr/>
          <p:nvPr/>
        </p:nvGrpSpPr>
        <p:grpSpPr>
          <a:xfrm>
            <a:off x="2061490" y="3275635"/>
            <a:ext cx="5832445" cy="4112797"/>
            <a:chOff x="2061490" y="3275635"/>
            <a:chExt cx="5832445" cy="4112797"/>
          </a:xfrm>
        </p:grpSpPr>
        <p:pic>
          <p:nvPicPr>
            <p:cNvPr id="9" name="Picture 8" descr="A person with butterflies flying over his head">
              <a:extLst>
                <a:ext uri="{FF2B5EF4-FFF2-40B4-BE49-F238E27FC236}">
                  <a16:creationId xmlns:a16="http://schemas.microsoft.com/office/drawing/2014/main" id="{571C44D6-7646-4708-965A-3581A18FF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87" b="89866" l="1940" r="90000">
                          <a14:foregroundMark x1="5075" y1="55589" x2="5075" y2="55589"/>
                          <a14:foregroundMark x1="4179" y1="60060" x2="4179" y2="60060"/>
                          <a14:foregroundMark x1="1940" y1="64531" x2="1940" y2="64531"/>
                          <a14:foregroundMark x1="52836" y1="40835" x2="52836" y2="40835"/>
                          <a14:foregroundMark x1="51343" y1="39791" x2="51343" y2="39791"/>
                          <a14:foregroundMark x1="51343" y1="39791" x2="51343" y2="39791"/>
                          <a14:foregroundMark x1="51343" y1="39791" x2="52239" y2="40984"/>
                          <a14:foregroundMark x1="49851" y1="39046" x2="51343" y2="43070"/>
                          <a14:foregroundMark x1="52836" y1="42474" x2="52090" y2="42772"/>
                          <a14:foregroundMark x1="51493" y1="43368" x2="54776" y2="43815"/>
                          <a14:foregroundMark x1="42985" y1="52310" x2="41343" y2="54098"/>
                          <a14:foregroundMark x1="44328" y1="53651" x2="45224" y2="55738"/>
                          <a14:foregroundMark x1="43731" y1="50224" x2="43134" y2="53055"/>
                          <a14:foregroundMark x1="42687" y1="53353" x2="41194" y2="54993"/>
                          <a14:foregroundMark x1="40000" y1="53055" x2="40000" y2="53055"/>
                          <a14:foregroundMark x1="38955" y1="52906" x2="42388" y2="52012"/>
                          <a14:foregroundMark x1="42985" y1="51118" x2="44030" y2="50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59" r="23670" b="27332"/>
            <a:stretch>
              <a:fillRect/>
            </a:stretch>
          </p:blipFill>
          <p:spPr>
            <a:xfrm>
              <a:off x="2667001" y="3275635"/>
              <a:ext cx="5226934" cy="4074289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2AB596-0318-33A4-7EFF-74174CE8C877}"/>
                </a:ext>
              </a:extLst>
            </p:cNvPr>
            <p:cNvSpPr/>
            <p:nvPr/>
          </p:nvSpPr>
          <p:spPr>
            <a:xfrm rot="1497217">
              <a:off x="2061490" y="5648194"/>
              <a:ext cx="1025579" cy="1740238"/>
            </a:xfrm>
            <a:prstGeom prst="ellipse">
              <a:avLst/>
            </a:prstGeom>
            <a:pattFill prst="pct90">
              <a:fgClr>
                <a:srgbClr val="B17155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u="sng" dirty="0"/>
            </a:p>
          </p:txBody>
        </p:sp>
      </p:grpSp>
      <p:pic>
        <p:nvPicPr>
          <p:cNvPr id="5" name="Picture 4" descr="A person with butterflies flying over his head">
            <a:extLst>
              <a:ext uri="{FF2B5EF4-FFF2-40B4-BE49-F238E27FC236}">
                <a16:creationId xmlns:a16="http://schemas.microsoft.com/office/drawing/2014/main" id="{53F88954-6DFE-138B-87E0-337C0F27EB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6" b="97765" l="10000" r="90000">
                        <a14:foregroundMark x1="46269" y1="82265" x2="45224" y2="91952"/>
                        <a14:foregroundMark x1="45224" y1="91952" x2="57313" y2="87630"/>
                        <a14:foregroundMark x1="57313" y1="87630" x2="54030" y2="84501"/>
                        <a14:foregroundMark x1="41940" y1="95678" x2="54925" y2="98659"/>
                        <a14:foregroundMark x1="54925" y1="98659" x2="47910" y2="96572"/>
                        <a14:foregroundMark x1="47910" y1="96572" x2="53284" y2="97765"/>
                        <a14:backgroundMark x1="15373" y1="43070" x2="41194" y2="32787"/>
                        <a14:backgroundMark x1="41194" y1="32787" x2="40149" y2="40835"/>
                        <a14:backgroundMark x1="40149" y1="40835" x2="31940" y2="53651"/>
                        <a14:backgroundMark x1="31940" y1="53651" x2="43731" y2="57675"/>
                        <a14:backgroundMark x1="43731" y1="57675" x2="58507" y2="47988"/>
                        <a14:backgroundMark x1="58507" y1="47988" x2="81045" y2="50820"/>
                        <a14:backgroundMark x1="81045" y1="50820" x2="73881" y2="55887"/>
                        <a14:backgroundMark x1="73881" y1="55887" x2="73433" y2="56632"/>
                        <a14:backgroundMark x1="72537" y1="56334" x2="56119" y2="49180"/>
                        <a14:backgroundMark x1="56119" y1="49180" x2="47761" y2="38301"/>
                        <a14:backgroundMark x1="47761" y1="38301" x2="18657" y2="31148"/>
                        <a14:backgroundMark x1="18657" y1="31148" x2="26119" y2="28167"/>
                        <a14:backgroundMark x1="26119" y1="28167" x2="35373" y2="29061"/>
                        <a14:backgroundMark x1="35373" y1="29061" x2="55970" y2="44113"/>
                        <a14:backgroundMark x1="55970" y1="44113" x2="66866" y2="46051"/>
                        <a14:backgroundMark x1="66866" y1="46051" x2="68060" y2="41878"/>
                        <a14:backgroundMark x1="47761" y1="37109" x2="57761" y2="52161"/>
                        <a14:backgroundMark x1="57761" y1="52161" x2="71343" y2="57377"/>
                        <a14:backgroundMark x1="71343" y1="57377" x2="76119" y2="6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9"/>
          <a:stretch>
            <a:fillRect/>
          </a:stretch>
        </p:blipFill>
        <p:spPr>
          <a:xfrm>
            <a:off x="2672110" y="4641448"/>
            <a:ext cx="6847779" cy="22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61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9A804-4192-3E69-8FC5-170E68BD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A8D623EA-A408-E288-ACC3-F07827CA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7845"/>
            <a:ext cx="12192000" cy="12192000"/>
          </a:xfrm>
          <a:prstGeom prst="rect">
            <a:avLst/>
          </a:prstGeom>
        </p:spPr>
      </p:pic>
      <p:pic>
        <p:nvPicPr>
          <p:cNvPr id="19" name="Picture 1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2FE38598-564D-9F9F-9576-6AD5E14AA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0" y="4053839"/>
            <a:ext cx="12192000" cy="374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4D4763-0D65-9F6C-7AAB-D6F490C8F867}"/>
              </a:ext>
            </a:extLst>
          </p:cNvPr>
          <p:cNvSpPr/>
          <p:nvPr/>
        </p:nvSpPr>
        <p:spPr>
          <a:xfrm>
            <a:off x="4146114" y="0"/>
            <a:ext cx="8045886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43EA7A-365C-4C79-61A7-2F14C7F83E67}"/>
              </a:ext>
            </a:extLst>
          </p:cNvPr>
          <p:cNvSpPr txBox="1"/>
          <p:nvPr/>
        </p:nvSpPr>
        <p:spPr>
          <a:xfrm>
            <a:off x="407624" y="3743168"/>
            <a:ext cx="220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9634E4C-C1C3-2C21-3630-89C15FC36878}"/>
              </a:ext>
            </a:extLst>
          </p:cNvPr>
          <p:cNvSpPr txBox="1"/>
          <p:nvPr/>
        </p:nvSpPr>
        <p:spPr>
          <a:xfrm>
            <a:off x="407624" y="2445517"/>
            <a:ext cx="239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8585614-5BED-C855-DD0C-F5A26DB45729}"/>
              </a:ext>
            </a:extLst>
          </p:cNvPr>
          <p:cNvSpPr txBox="1"/>
          <p:nvPr/>
        </p:nvSpPr>
        <p:spPr>
          <a:xfrm>
            <a:off x="407624" y="5040819"/>
            <a:ext cx="36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3B7540-3C5E-5641-E4F9-C54BEEDB8719}"/>
              </a:ext>
            </a:extLst>
          </p:cNvPr>
          <p:cNvSpPr txBox="1"/>
          <p:nvPr/>
        </p:nvSpPr>
        <p:spPr>
          <a:xfrm>
            <a:off x="407624" y="1147866"/>
            <a:ext cx="362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5C22A-042D-C9A5-AEF5-8A293DA1AFD0}"/>
              </a:ext>
            </a:extLst>
          </p:cNvPr>
          <p:cNvSpPr txBox="1"/>
          <p:nvPr/>
        </p:nvSpPr>
        <p:spPr>
          <a:xfrm>
            <a:off x="4465208" y="9198618"/>
            <a:ext cx="742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is a trustworthy, easy-to-use, and efficient platform designed to help university students buy, sell, and match used textbooks and study notes.</a:t>
            </a:r>
          </a:p>
        </p:txBody>
      </p:sp>
      <p:pic>
        <p:nvPicPr>
          <p:cNvPr id="18" name="Picture 17" descr="A blue and white handshake in a circle with ribbons&#10;&#10;AI-generated content may be incorrect.">
            <a:extLst>
              <a:ext uri="{FF2B5EF4-FFF2-40B4-BE49-F238E27FC236}">
                <a16:creationId xmlns:a16="http://schemas.microsoft.com/office/drawing/2014/main" id="{F9CCE28E-9CE8-AFA0-25EA-AD32D620F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71" y="8457926"/>
            <a:ext cx="2127714" cy="2127714"/>
          </a:xfrm>
          <a:prstGeom prst="rect">
            <a:avLst/>
          </a:prstGeom>
        </p:spPr>
      </p:pic>
      <p:pic>
        <p:nvPicPr>
          <p:cNvPr id="26" name="Picture 25" descr="A two heads facing each other&#10;&#10;AI-generated content may be incorrect.">
            <a:extLst>
              <a:ext uri="{FF2B5EF4-FFF2-40B4-BE49-F238E27FC236}">
                <a16:creationId xmlns:a16="http://schemas.microsoft.com/office/drawing/2014/main" id="{C865E663-796C-2818-76BF-5E0B45D49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50" y="8457926"/>
            <a:ext cx="2127714" cy="2127714"/>
          </a:xfrm>
          <a:prstGeom prst="rect">
            <a:avLst/>
          </a:prstGeom>
        </p:spPr>
      </p:pic>
      <p:pic>
        <p:nvPicPr>
          <p:cNvPr id="31" name="Picture 30" descr="A hand pointing at a sign&#10;&#10;AI-generated content may be incorrect.">
            <a:extLst>
              <a:ext uri="{FF2B5EF4-FFF2-40B4-BE49-F238E27FC236}">
                <a16:creationId xmlns:a16="http://schemas.microsoft.com/office/drawing/2014/main" id="{AB9E4618-A07B-9EAF-CEE5-F31F4BA86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44" y="8458207"/>
            <a:ext cx="2127152" cy="21271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D60FA9-80D2-FC70-0CF5-72EA2D940B93}"/>
              </a:ext>
            </a:extLst>
          </p:cNvPr>
          <p:cNvSpPr txBox="1"/>
          <p:nvPr/>
        </p:nvSpPr>
        <p:spPr>
          <a:xfrm>
            <a:off x="4465208" y="9060118"/>
            <a:ext cx="742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short, the platform aims to solve the inherent inefficiencies and trust issues in traditional textbook transactions, creating a convenient and secure platform for students to trade secondhand academic materials.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574F4-7EC6-BB5D-7E0A-6AD8B2E309EA}"/>
              </a:ext>
            </a:extLst>
          </p:cNvPr>
          <p:cNvSpPr txBox="1"/>
          <p:nvPr/>
        </p:nvSpPr>
        <p:spPr>
          <a:xfrm>
            <a:off x="4215115" y="-2886152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1397C-82F9-0D7B-3214-ED74DB0F8EFA}"/>
              </a:ext>
            </a:extLst>
          </p:cNvPr>
          <p:cNvSpPr txBox="1"/>
          <p:nvPr/>
        </p:nvSpPr>
        <p:spPr>
          <a:xfrm>
            <a:off x="4215115" y="492503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9B528-09DD-8E75-FA06-B2FAFCF125CE}"/>
              </a:ext>
            </a:extLst>
          </p:cNvPr>
          <p:cNvSpPr txBox="1"/>
          <p:nvPr/>
        </p:nvSpPr>
        <p:spPr>
          <a:xfrm>
            <a:off x="4465208" y="1213856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Trust and rating system</a:t>
            </a:r>
          </a:p>
        </p:txBody>
      </p:sp>
      <p:pic>
        <p:nvPicPr>
          <p:cNvPr id="15" name="Picture 14" descr="A cartoon of a child giving a thumbs up&#10;&#10;AI-generated content may be incorrect.">
            <a:extLst>
              <a:ext uri="{FF2B5EF4-FFF2-40B4-BE49-F238E27FC236}">
                <a16:creationId xmlns:a16="http://schemas.microsoft.com/office/drawing/2014/main" id="{C82D73E3-AFD8-EE9A-E0C7-555954A310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557" y="1825863"/>
            <a:ext cx="1044111" cy="1298644"/>
          </a:xfrm>
          <a:prstGeom prst="rect">
            <a:avLst/>
          </a:prstGeom>
        </p:spPr>
      </p:pic>
      <p:pic>
        <p:nvPicPr>
          <p:cNvPr id="21" name="Picture 20" descr="A cartoon of a child giving thumbs up&#10;&#10;AI-generated content may be incorrect.">
            <a:extLst>
              <a:ext uri="{FF2B5EF4-FFF2-40B4-BE49-F238E27FC236}">
                <a16:creationId xmlns:a16="http://schemas.microsoft.com/office/drawing/2014/main" id="{C98009F9-AADA-BD46-4901-7BF406B256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339" y="1825863"/>
            <a:ext cx="1044111" cy="1298644"/>
          </a:xfrm>
          <a:prstGeom prst="rect">
            <a:avLst/>
          </a:prstGeom>
        </p:spPr>
      </p:pic>
      <p:pic>
        <p:nvPicPr>
          <p:cNvPr id="27" name="Picture 26" descr="A cartoon of a child with stars above his head&#10;&#10;AI-generated content may be incorrect.">
            <a:extLst>
              <a:ext uri="{FF2B5EF4-FFF2-40B4-BE49-F238E27FC236}">
                <a16:creationId xmlns:a16="http://schemas.microsoft.com/office/drawing/2014/main" id="{69EE19E7-067F-D283-6EFA-D403EB0FBC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74" y="1825863"/>
            <a:ext cx="1044111" cy="1298644"/>
          </a:xfrm>
          <a:prstGeom prst="rect">
            <a:avLst/>
          </a:prstGeom>
        </p:spPr>
      </p:pic>
      <p:pic>
        <p:nvPicPr>
          <p:cNvPr id="30" name="Picture 29" descr="A cartoon of a child with stars above his head&#10;&#10;AI-generated content may be incorrect.">
            <a:extLst>
              <a:ext uri="{FF2B5EF4-FFF2-40B4-BE49-F238E27FC236}">
                <a16:creationId xmlns:a16="http://schemas.microsoft.com/office/drawing/2014/main" id="{AE4C4DC7-5DC4-788A-E4BD-AD8A6D4259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91" y="1825863"/>
            <a:ext cx="1044111" cy="1298644"/>
          </a:xfrm>
          <a:prstGeom prst="rect">
            <a:avLst/>
          </a:prstGeom>
        </p:spPr>
      </p:pic>
      <p:pic>
        <p:nvPicPr>
          <p:cNvPr id="36" name="Picture 35" descr="A cartoon of a child with stars above his head&#10;&#10;AI-generated content may be incorrect.">
            <a:extLst>
              <a:ext uri="{FF2B5EF4-FFF2-40B4-BE49-F238E27FC236}">
                <a16:creationId xmlns:a16="http://schemas.microsoft.com/office/drawing/2014/main" id="{B365FFA1-597A-4A91-343E-FEE87BE255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08" y="1825863"/>
            <a:ext cx="1044111" cy="1298644"/>
          </a:xfrm>
          <a:prstGeom prst="rect">
            <a:avLst/>
          </a:prstGeom>
        </p:spPr>
      </p:pic>
      <p:pic>
        <p:nvPicPr>
          <p:cNvPr id="39" name="Picture 38" descr="A cartoon of a child using a keyboard&#10;&#10;AI-generated content may be incorrect.">
            <a:extLst>
              <a:ext uri="{FF2B5EF4-FFF2-40B4-BE49-F238E27FC236}">
                <a16:creationId xmlns:a16="http://schemas.microsoft.com/office/drawing/2014/main" id="{95E92B10-5C24-B112-D9DB-8CCB48EA14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177" y="1506466"/>
            <a:ext cx="1610203" cy="186690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DB7ED1E-2FE7-32CB-41F8-228119493058}"/>
              </a:ext>
            </a:extLst>
          </p:cNvPr>
          <p:cNvSpPr txBox="1"/>
          <p:nvPr/>
        </p:nvSpPr>
        <p:spPr>
          <a:xfrm>
            <a:off x="4465208" y="3417557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Pick-up / drop-off points on campus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63" name="Picture 62" descr="A cartoon of a person holding a phone&#10;&#10;AI-generated content may be incorrect.">
            <a:extLst>
              <a:ext uri="{FF2B5EF4-FFF2-40B4-BE49-F238E27FC236}">
                <a16:creationId xmlns:a16="http://schemas.microsoft.com/office/drawing/2014/main" id="{FE29D05D-9108-FAE3-101B-955B0A0C0C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417" b="95067" l="1111" r="90000">
                        <a14:foregroundMark x1="29111" y1="40135" x2="24667" y2="41031"/>
                        <a14:foregroundMark x1="32444" y1="50000" x2="26222" y2="40135"/>
                        <a14:foregroundMark x1="26222" y1="40135" x2="16667" y2="50000"/>
                        <a14:foregroundMark x1="16667" y1="50000" x2="17111" y2="38117"/>
                        <a14:foregroundMark x1="17111" y1="38117" x2="34667" y2="54484"/>
                        <a14:foregroundMark x1="34667" y1="54484" x2="44889" y2="43946"/>
                        <a14:foregroundMark x1="44889" y1="43946" x2="56889" y2="82287"/>
                        <a14:foregroundMark x1="56889" y1="82287" x2="66889" y2="89013"/>
                        <a14:foregroundMark x1="66889" y1="89013" x2="72889" y2="46188"/>
                        <a14:foregroundMark x1="72889" y1="46188" x2="67556" y2="35426"/>
                        <a14:foregroundMark x1="67556" y1="35426" x2="60444" y2="36099"/>
                        <a14:foregroundMark x1="68222" y1="69283" x2="67333" y2="87444"/>
                        <a14:foregroundMark x1="67333" y1="87444" x2="60222" y2="60538"/>
                        <a14:foregroundMark x1="60222" y1="60538" x2="59333" y2="70628"/>
                        <a14:foregroundMark x1="62000" y1="83408" x2="65111" y2="90359"/>
                        <a14:foregroundMark x1="68222" y1="95291" x2="67333" y2="93498"/>
                        <a14:foregroundMark x1="66444" y1="92152" x2="67556" y2="92152"/>
                        <a14:foregroundMark x1="68889" y1="93274" x2="61111" y2="95067"/>
                        <a14:foregroundMark x1="62222" y1="71525" x2="64889" y2="41480"/>
                        <a14:foregroundMark x1="61778" y1="66816" x2="57111" y2="38341"/>
                        <a14:foregroundMark x1="57111" y1="38341" x2="56889" y2="38341"/>
                        <a14:foregroundMark x1="47333" y1="43274" x2="60667" y2="59193"/>
                        <a14:foregroundMark x1="21556" y1="34529" x2="9333" y2="39462"/>
                        <a14:foregroundMark x1="9333" y1="39462" x2="1111" y2="47534"/>
                        <a14:foregroundMark x1="29778" y1="41256" x2="64667" y2="32735"/>
                        <a14:foregroundMark x1="62667" y1="41031" x2="61778" y2="29596"/>
                        <a14:foregroundMark x1="61778" y1="29596" x2="58889" y2="22197"/>
                        <a14:foregroundMark x1="66444" y1="33184" x2="60889" y2="20404"/>
                        <a14:foregroundMark x1="69778" y1="27130" x2="62667" y2="17040"/>
                        <a14:foregroundMark x1="70889" y1="26906" x2="65778" y2="19283"/>
                        <a14:foregroundMark x1="73556" y1="32063" x2="63778" y2="17937"/>
                        <a14:foregroundMark x1="63778" y1="17937" x2="62000" y2="17265"/>
                        <a14:foregroundMark x1="70667" y1="24888" x2="68000" y2="20852"/>
                        <a14:foregroundMark x1="59778" y1="21749" x2="51111" y2="18386"/>
                        <a14:foregroundMark x1="60444" y1="21973" x2="54667" y2="21973"/>
                        <a14:foregroundMark x1="57333" y1="19955" x2="61778" y2="13453"/>
                        <a14:foregroundMark x1="62667" y1="16592" x2="52000" y2="23094"/>
                        <a14:foregroundMark x1="52000" y1="23094" x2="57333" y2="19731"/>
                        <a14:foregroundMark x1="55556" y1="26682" x2="54222" y2="21973"/>
                        <a14:foregroundMark x1="54889" y1="24215" x2="53778" y2="27130"/>
                        <a14:foregroundMark x1="54444" y1="32511" x2="56889" y2="47085"/>
                        <a14:foregroundMark x1="57111" y1="49776" x2="58000" y2="57848"/>
                        <a14:foregroundMark x1="54667" y1="46413" x2="58000" y2="54260"/>
                        <a14:foregroundMark x1="54444" y1="47758" x2="55778" y2="51121"/>
                        <a14:foregroundMark x1="53556" y1="45291" x2="56444" y2="52018"/>
                        <a14:foregroundMark x1="53778" y1="45291" x2="58444" y2="54933"/>
                        <a14:foregroundMark x1="56000" y1="18610" x2="58667" y2="29372"/>
                        <a14:foregroundMark x1="58000" y1="17489" x2="58444" y2="21973"/>
                        <a14:foregroundMark x1="58222" y1="16143" x2="58222" y2="23318"/>
                        <a14:foregroundMark x1="56444" y1="14574" x2="58444" y2="21076"/>
                        <a14:foregroundMark x1="58222" y1="15919" x2="64444" y2="26682"/>
                        <a14:foregroundMark x1="61778" y1="15919" x2="60000" y2="28027"/>
                        <a14:foregroundMark x1="54667" y1="12780" x2="57111" y2="24888"/>
                        <a14:foregroundMark x1="54667" y1="17937" x2="54889" y2="29821"/>
                        <a14:foregroundMark x1="55778" y1="22197" x2="55556" y2="42601"/>
                        <a14:foregroundMark x1="58222" y1="30942" x2="58222" y2="61211"/>
                        <a14:foregroundMark x1="52444" y1="44619" x2="55111" y2="64126"/>
                        <a14:foregroundMark x1="53333" y1="47085" x2="55556" y2="55830"/>
                        <a14:foregroundMark x1="55778" y1="57848" x2="58000" y2="65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13" y="3623733"/>
            <a:ext cx="2841673" cy="2816414"/>
          </a:xfrm>
          <a:prstGeom prst="rect">
            <a:avLst/>
          </a:prstGeom>
        </p:spPr>
      </p:pic>
      <p:pic>
        <p:nvPicPr>
          <p:cNvPr id="65" name="Picture 64" descr="A couple of boys holding a box and money&#10;&#10;AI-generated content may be incorrect.">
            <a:extLst>
              <a:ext uri="{FF2B5EF4-FFF2-40B4-BE49-F238E27FC236}">
                <a16:creationId xmlns:a16="http://schemas.microsoft.com/office/drawing/2014/main" id="{8568BDDC-9934-A345-7EFF-D0258FB60E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78" y="3908431"/>
            <a:ext cx="2604398" cy="2409068"/>
          </a:xfrm>
          <a:prstGeom prst="rect">
            <a:avLst/>
          </a:prstGeom>
        </p:spPr>
      </p:pic>
      <p:pic>
        <p:nvPicPr>
          <p:cNvPr id="66" name="Picture 65" descr="A cartoon of a child with a present&#10;&#10;AI-generated content may be incorrect.">
            <a:extLst>
              <a:ext uri="{FF2B5EF4-FFF2-40B4-BE49-F238E27FC236}">
                <a16:creationId xmlns:a16="http://schemas.microsoft.com/office/drawing/2014/main" id="{58069D4E-3180-1163-17B6-8F89348D50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4000" l="7740" r="89474">
                        <a14:foregroundMark x1="40248" y1="65750" x2="19814" y2="51750"/>
                        <a14:foregroundMark x1="19814" y1="51750" x2="42105" y2="87500"/>
                        <a14:foregroundMark x1="42105" y1="87500" x2="47059" y2="75500"/>
                        <a14:foregroundMark x1="47059" y1="75500" x2="46440" y2="58250"/>
                        <a14:foregroundMark x1="46440" y1="58250" x2="62848" y2="93500"/>
                        <a14:foregroundMark x1="62848" y1="93500" x2="68111" y2="83250"/>
                        <a14:foregroundMark x1="61920" y1="91750" x2="40557" y2="94000"/>
                        <a14:foregroundMark x1="40557" y1="94000" x2="23529" y2="83250"/>
                        <a14:foregroundMark x1="23529" y1="83250" x2="50774" y2="88250"/>
                        <a14:foregroundMark x1="50774" y1="88250" x2="10217" y2="49250"/>
                        <a14:foregroundMark x1="10217" y1="49250" x2="68731" y2="93500"/>
                        <a14:foregroundMark x1="68731" y1="93500" x2="38390" y2="91000"/>
                        <a14:foregroundMark x1="38390" y1="91000" x2="57895" y2="85750"/>
                        <a14:foregroundMark x1="57895" y1="85750" x2="43034" y2="92500"/>
                        <a14:foregroundMark x1="43034" y1="92500" x2="26316" y2="88750"/>
                        <a14:foregroundMark x1="26316" y1="88750" x2="26316" y2="83750"/>
                        <a14:foregroundMark x1="13932" y1="62750" x2="7740" y2="51000"/>
                        <a14:foregroundMark x1="7740" y1="51000" x2="8050" y2="47750"/>
                        <a14:foregroundMark x1="41796" y1="49250" x2="42105" y2="47000"/>
                        <a14:foregroundMark x1="40867" y1="49000" x2="44582" y2="4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72"/>
          <a:stretch>
            <a:fillRect/>
          </a:stretch>
        </p:blipFill>
        <p:spPr>
          <a:xfrm>
            <a:off x="13959427" y="2135021"/>
            <a:ext cx="1148917" cy="976446"/>
          </a:xfrm>
          <a:prstGeom prst="rect">
            <a:avLst/>
          </a:prstGeom>
        </p:spPr>
      </p:pic>
      <p:pic>
        <p:nvPicPr>
          <p:cNvPr id="74" name="Picture 73" descr="A red book with a white stripe&#10;&#10;AI-generated content may be incorrect.">
            <a:extLst>
              <a:ext uri="{FF2B5EF4-FFF2-40B4-BE49-F238E27FC236}">
                <a16:creationId xmlns:a16="http://schemas.microsoft.com/office/drawing/2014/main" id="{1FEF499F-631F-227B-015D-D60AD06D92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994" y="1699723"/>
            <a:ext cx="402650" cy="435298"/>
          </a:xfrm>
          <a:prstGeom prst="rect">
            <a:avLst/>
          </a:prstGeom>
        </p:spPr>
      </p:pic>
      <p:pic>
        <p:nvPicPr>
          <p:cNvPr id="75" name="Picture 74" descr="A blue book with a white stripe&#10;&#10;AI-generated content may be incorrect.">
            <a:extLst>
              <a:ext uri="{FF2B5EF4-FFF2-40B4-BE49-F238E27FC236}">
                <a16:creationId xmlns:a16="http://schemas.microsoft.com/office/drawing/2014/main" id="{09B5D091-E729-5F26-8B58-ACB331864E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994" y="1699723"/>
            <a:ext cx="402651" cy="435298"/>
          </a:xfrm>
          <a:prstGeom prst="rect">
            <a:avLst/>
          </a:prstGeom>
        </p:spPr>
      </p:pic>
      <p:pic>
        <p:nvPicPr>
          <p:cNvPr id="76" name="Picture 75" descr="A green book with a white stripe&#10;&#10;AI-generated content may be incorrect.">
            <a:extLst>
              <a:ext uri="{FF2B5EF4-FFF2-40B4-BE49-F238E27FC236}">
                <a16:creationId xmlns:a16="http://schemas.microsoft.com/office/drawing/2014/main" id="{223BF1D4-2378-3080-0695-F43AB7BC53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994" y="1699723"/>
            <a:ext cx="402651" cy="435298"/>
          </a:xfrm>
          <a:prstGeom prst="rect">
            <a:avLst/>
          </a:prstGeom>
        </p:spPr>
      </p:pic>
      <p:pic>
        <p:nvPicPr>
          <p:cNvPr id="73" name="Picture 72" descr="A yellow book with a white stripe&#10;&#10;AI-generated content may be incorrect.">
            <a:extLst>
              <a:ext uri="{FF2B5EF4-FFF2-40B4-BE49-F238E27FC236}">
                <a16:creationId xmlns:a16="http://schemas.microsoft.com/office/drawing/2014/main" id="{64FCFCD0-C2BF-80DA-75C7-20D9EEC8BA5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994" y="1699723"/>
            <a:ext cx="402651" cy="435298"/>
          </a:xfrm>
          <a:prstGeom prst="rect">
            <a:avLst/>
          </a:prstGeom>
        </p:spPr>
      </p:pic>
      <p:pic>
        <p:nvPicPr>
          <p:cNvPr id="77" name="Picture 76" descr="A cartoon of a child with a present&#10;&#10;AI-generated content may be incorrect.">
            <a:extLst>
              <a:ext uri="{FF2B5EF4-FFF2-40B4-BE49-F238E27FC236}">
                <a16:creationId xmlns:a16="http://schemas.microsoft.com/office/drawing/2014/main" id="{98DD020C-6F92-29D0-3097-37F9778F11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4000" l="7740" r="89474">
                        <a14:foregroundMark x1="40248" y1="65750" x2="19814" y2="51750"/>
                        <a14:foregroundMark x1="19814" y1="51750" x2="42105" y2="87500"/>
                        <a14:foregroundMark x1="42105" y1="87500" x2="47059" y2="75500"/>
                        <a14:foregroundMark x1="47059" y1="75500" x2="46440" y2="58250"/>
                        <a14:foregroundMark x1="46440" y1="58250" x2="62848" y2="93500"/>
                        <a14:foregroundMark x1="62848" y1="93500" x2="68111" y2="83250"/>
                        <a14:foregroundMark x1="61920" y1="91750" x2="40557" y2="94000"/>
                        <a14:foregroundMark x1="40557" y1="94000" x2="23529" y2="83250"/>
                        <a14:foregroundMark x1="23529" y1="83250" x2="50774" y2="88250"/>
                        <a14:foregroundMark x1="50774" y1="88250" x2="10217" y2="49250"/>
                        <a14:foregroundMark x1="10217" y1="49250" x2="68731" y2="93500"/>
                        <a14:foregroundMark x1="68731" y1="93500" x2="38390" y2="91000"/>
                        <a14:foregroundMark x1="38390" y1="91000" x2="57895" y2="85750"/>
                        <a14:foregroundMark x1="57895" y1="85750" x2="43034" y2="92500"/>
                        <a14:foregroundMark x1="43034" y1="92500" x2="26316" y2="88750"/>
                        <a14:foregroundMark x1="26316" y1="88750" x2="26316" y2="83750"/>
                        <a14:foregroundMark x1="13932" y1="62750" x2="7740" y2="51000"/>
                        <a14:foregroundMark x1="7740" y1="51000" x2="8050" y2="47750"/>
                        <a14:foregroundMark x1="41796" y1="49250" x2="42105" y2="47000"/>
                        <a14:foregroundMark x1="40867" y1="49000" x2="44582" y2="4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72"/>
          <a:stretch>
            <a:fillRect/>
          </a:stretch>
        </p:blipFill>
        <p:spPr>
          <a:xfrm>
            <a:off x="16245719" y="2135021"/>
            <a:ext cx="1148917" cy="976446"/>
          </a:xfrm>
          <a:prstGeom prst="rect">
            <a:avLst/>
          </a:prstGeom>
        </p:spPr>
      </p:pic>
      <p:pic>
        <p:nvPicPr>
          <p:cNvPr id="78" name="Picture 77" descr="A cartoon of a child with a few objects&#10;&#10;AI-generated content may be incorrect.">
            <a:extLst>
              <a:ext uri="{FF2B5EF4-FFF2-40B4-BE49-F238E27FC236}">
                <a16:creationId xmlns:a16="http://schemas.microsoft.com/office/drawing/2014/main" id="{1F198343-1C49-8CD4-359F-E7806E6672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000" b="90000" l="10000" r="90000">
                        <a14:foregroundMark x1="40789" y1="15250" x2="40877" y2="15283"/>
                        <a14:foregroundMark x1="37105" y1="14250" x2="40847" y2="15121"/>
                        <a14:foregroundMark x1="40263" y1="14250" x2="47105" y2="15500"/>
                        <a14:foregroundMark x1="43158" y1="17000" x2="50000" y2="19000"/>
                        <a14:foregroundMark x1="41316" y1="17500" x2="46316" y2="18250"/>
                        <a14:foregroundMark x1="43947" y1="21000" x2="51316" y2="22500"/>
                        <a14:foregroundMark x1="49737" y1="29750" x2="51602" y2="29589"/>
                        <a14:foregroundMark x1="36184" y1="26250" x2="37895" y2="26250"/>
                        <a14:foregroundMark x1="50900" y1="30286" x2="50000" y2="30500"/>
                        <a14:foregroundMark x1="53480" y1="28916" x2="53947" y2="28750"/>
                        <a14:foregroundMark x1="54595" y1="29539" x2="55000" y2="29500"/>
                        <a14:foregroundMark x1="51053" y1="27000" x2="53158" y2="27250"/>
                        <a14:foregroundMark x1="36316" y1="27500" x2="37420" y2="27097"/>
                        <a14:foregroundMark x1="35867" y1="24861" x2="37895" y2="24500"/>
                        <a14:foregroundMark x1="35000" y1="24000" x2="38684" y2="24750"/>
                        <a14:foregroundMark x1="35789" y1="25000" x2="35526" y2="24000"/>
                        <a14:foregroundMark x1="34042" y1="24053" x2="33421" y2="24250"/>
                        <a14:foregroundMark x1="35000" y1="23750" x2="34455" y2="23923"/>
                        <a14:foregroundMark x1="34474" y1="24000" x2="36316" y2="24000"/>
                        <a14:foregroundMark x1="35105" y1="24355" x2="38158" y2="24500"/>
                        <a14:foregroundMark x1="32895" y1="24250" x2="33780" y2="24292"/>
                        <a14:foregroundMark x1="34737" y1="24250" x2="38158" y2="24250"/>
                        <a14:foregroundMark x1="40000" y1="31250" x2="41316" y2="30535"/>
                        <a14:foregroundMark x1="40560" y1="30378" x2="41378" y2="30443"/>
                        <a14:foregroundMark x1="50263" y1="23250" x2="51842" y2="23500"/>
                        <a14:foregroundMark x1="43421" y1="13250" x2="44474" y2="14250"/>
                        <a14:foregroundMark x1="42895" y1="13000" x2="45263" y2="14250"/>
                        <a14:foregroundMark x1="44211" y1="13750" x2="47895" y2="15000"/>
                        <a14:foregroundMark x1="54737" y1="16250" x2="57105" y2="16250"/>
                        <a14:foregroundMark x1="54474" y1="16000" x2="56316" y2="16500"/>
                        <a14:foregroundMark x1="53684" y1="16000" x2="55789" y2="16250"/>
                        <a14:foregroundMark x1="53684" y1="15750" x2="56053" y2="15750"/>
                        <a14:foregroundMark x1="54211" y1="15750" x2="57105" y2="16250"/>
                        <a14:foregroundMark x1="53684" y1="15500" x2="55526" y2="15500"/>
                        <a14:foregroundMark x1="60263" y1="17250" x2="61316" y2="17000"/>
                        <a14:foregroundMark x1="60789" y1="16500" x2="61316" y2="16500"/>
                        <a14:foregroundMark x1="60263" y1="17250" x2="61053" y2="16250"/>
                        <a14:foregroundMark x1="58158" y1="18250" x2="61316" y2="16500"/>
                        <a14:foregroundMark x1="61053" y1="16500" x2="59737" y2="18750"/>
                        <a14:backgroundMark x1="28576" y1="8018" x2="28158" y2="8000"/>
                        <a14:backgroundMark x1="43510" y1="35418" x2="51579" y2="39750"/>
                        <a14:backgroundMark x1="40807" y1="27622" x2="40143" y2="26874"/>
                        <a14:backgroundMark x1="51579" y1="39750" x2="45528" y2="32937"/>
                        <a14:backgroundMark x1="50323" y1="13905" x2="51842" y2="12750"/>
                        <a14:backgroundMark x1="51842" y1="12750" x2="54265" y2="14634"/>
                        <a14:backgroundMark x1="39467" y1="29516" x2="38573" y2="28392"/>
                        <a14:backgroundMark x1="50000" y1="42750" x2="43811" y2="34974"/>
                        <a14:backgroundMark x1="41664" y1="22702" x2="42589" y2="22755"/>
                        <a14:backgroundMark x1="33684" y1="22250" x2="34256" y2="22282"/>
                        <a14:backgroundMark x1="41009" y1="24796" x2="40483" y2="24875"/>
                        <a14:backgroundMark x1="34183" y1="22389" x2="28947" y2="14750"/>
                        <a14:backgroundMark x1="30222" y1="22619" x2="30943" y2="27070"/>
                        <a14:backgroundMark x1="29819" y1="20134" x2="30205" y2="22516"/>
                        <a14:backgroundMark x1="28947" y1="14750" x2="29788" y2="19939"/>
                        <a14:backgroundMark x1="40810" y1="24274" x2="41643" y2="23977"/>
                        <a14:backgroundMark x1="44157" y1="11725" x2="44474" y2="4000"/>
                        <a14:backgroundMark x1="44474" y1="4000" x2="45642" y2="10328"/>
                        <a14:backgroundMark x1="54786" y1="32055" x2="56842" y2="35750"/>
                        <a14:backgroundMark x1="50801" y1="24891" x2="51575" y2="26282"/>
                        <a14:backgroundMark x1="36515" y1="33688" x2="34474" y2="32500"/>
                        <a14:backgroundMark x1="50789" y1="42000" x2="45288" y2="38796"/>
                        <a14:backgroundMark x1="35722" y1="36680" x2="31316" y2="33750"/>
                        <a14:backgroundMark x1="39211" y1="39000" x2="38961" y2="38834"/>
                        <a14:backgroundMark x1="29672" y1="30794" x2="27632" y2="28250"/>
                        <a14:backgroundMark x1="30275" y1="31546" x2="29984" y2="31183"/>
                        <a14:backgroundMark x1="35135" y1="37606" x2="30579" y2="31925"/>
                        <a14:backgroundMark x1="36053" y1="38750" x2="35276" y2="37781"/>
                        <a14:backgroundMark x1="29823" y1="28688" x2="24474" y2="20500"/>
                        <a14:backgroundMark x1="30479" y1="29691" x2="29826" y2="28691"/>
                        <a14:backgroundMark x1="33947" y1="35000" x2="32120" y2="32204"/>
                        <a14:backgroundMark x1="25263" y1="28250" x2="26579" y2="12000"/>
                        <a14:backgroundMark x1="26579" y1="12000" x2="26579" y2="12000"/>
                        <a14:backgroundMark x1="26579" y1="14250" x2="34737" y2="4500"/>
                        <a14:backgroundMark x1="34737" y1="4500" x2="34737" y2="4500"/>
                        <a14:backgroundMark x1="31842" y1="10500" x2="36053" y2="8500"/>
                        <a14:backgroundMark x1="26842" y1="11750" x2="35789" y2="5750"/>
                        <a14:backgroundMark x1="37105" y1="7000" x2="55263" y2="7000"/>
                        <a14:backgroundMark x1="39211" y1="6750" x2="48158" y2="8500"/>
                        <a14:backgroundMark x1="36579" y1="7750" x2="39474" y2="7500"/>
                        <a14:backgroundMark x1="36053" y1="7000" x2="42105" y2="7500"/>
                        <a14:backgroundMark x1="47577" y1="9577" x2="47750" y2="9622"/>
                        <a14:backgroundMark x1="40526" y1="7750" x2="46547" y2="9310"/>
                        <a14:backgroundMark x1="51579" y1="9500" x2="54892" y2="13697"/>
                        <a14:backgroundMark x1="59221" y1="13455" x2="60007" y2="14562"/>
                        <a14:backgroundMark x1="55526" y1="8250" x2="57490" y2="11016"/>
                        <a14:backgroundMark x1="62643" y1="14711" x2="63971" y2="17906"/>
                        <a14:backgroundMark x1="60789" y1="10250" x2="61828" y2="12751"/>
                        <a14:backgroundMark x1="62677" y1="14653" x2="64211" y2="17750"/>
                        <a14:backgroundMark x1="60000" y1="9250" x2="61755" y2="12792"/>
                        <a14:backgroundMark x1="63379" y1="13441" x2="65526" y2="16500"/>
                        <a14:backgroundMark x1="59737" y1="8250" x2="62473" y2="12150"/>
                        <a14:backgroundMark x1="62141" y1="15578" x2="66053" y2="24250"/>
                        <a14:backgroundMark x1="67105" y1="24000" x2="62368" y2="33500"/>
                        <a14:backgroundMark x1="63158" y1="21500" x2="57105" y2="36000"/>
                        <a14:backgroundMark x1="37105" y1="37250" x2="42895" y2="39500"/>
                        <a14:backgroundMark x1="34474" y1="34250" x2="37368" y2="37000"/>
                        <a14:backgroundMark x1="31579" y1="30250" x2="34474" y2="31000"/>
                        <a14:backgroundMark x1="30263" y1="27500" x2="32895" y2="29250"/>
                        <a14:backgroundMark x1="31316" y1="23500" x2="33158" y2="22000"/>
                        <a14:backgroundMark x1="31053" y1="24500" x2="32895" y2="23750"/>
                        <a14:backgroundMark x1="38684" y1="29250" x2="41316" y2="29250"/>
                        <a14:backgroundMark x1="35789" y1="29750" x2="39474" y2="29250"/>
                        <a14:backgroundMark x1="43421" y1="29500" x2="46316" y2="29500"/>
                        <a14:backgroundMark x1="48421" y1="32750" x2="53421" y2="35500"/>
                        <a14:backgroundMark x1="56579" y1="32250" x2="57632" y2="30500"/>
                        <a14:backgroundMark x1="56316" y1="30500" x2="55789" y2="31250"/>
                        <a14:backgroundMark x1="41842" y1="29750" x2="43684" y2="2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85" t="5618" r="35424" b="59175"/>
          <a:stretch>
            <a:fillRect/>
          </a:stretch>
        </p:blipFill>
        <p:spPr>
          <a:xfrm>
            <a:off x="16537412" y="1666906"/>
            <a:ext cx="583302" cy="62493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10BE927-F82B-89CA-0D8D-00D290CD6C8D}"/>
              </a:ext>
            </a:extLst>
          </p:cNvPr>
          <p:cNvSpPr txBox="1"/>
          <p:nvPr/>
        </p:nvSpPr>
        <p:spPr>
          <a:xfrm>
            <a:off x="11784376" y="1203283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Sort by course / subject / published year / price / condition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B70E8F-2C20-110A-43CE-96B8C750FC8F}"/>
              </a:ext>
            </a:extLst>
          </p:cNvPr>
          <p:cNvSpPr txBox="1"/>
          <p:nvPr/>
        </p:nvSpPr>
        <p:spPr>
          <a:xfrm>
            <a:off x="18756854" y="3260678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 price suggestion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1E6C77-5EFF-C184-FDCC-CF44F6725915}"/>
              </a:ext>
            </a:extLst>
          </p:cNvPr>
          <p:cNvGrpSpPr/>
          <p:nvPr/>
        </p:nvGrpSpPr>
        <p:grpSpPr>
          <a:xfrm>
            <a:off x="19039972" y="3946127"/>
            <a:ext cx="2309704" cy="2382202"/>
            <a:chOff x="11169698" y="6313456"/>
            <a:chExt cx="1204841" cy="1168739"/>
          </a:xfrm>
        </p:grpSpPr>
        <p:pic>
          <p:nvPicPr>
            <p:cNvPr id="82" name="Picture 81" descr="A green book with a white stripe&#10;&#10;AI-generated content may be incorrect.">
              <a:extLst>
                <a:ext uri="{FF2B5EF4-FFF2-40B4-BE49-F238E27FC236}">
                  <a16:creationId xmlns:a16="http://schemas.microsoft.com/office/drawing/2014/main" id="{1B695A40-F456-766F-CAD9-03B3C646C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9698" y="6313456"/>
              <a:ext cx="1081084" cy="1168739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C73BAE2-B4DC-5343-4B8F-457BAE26D48D}"/>
                </a:ext>
              </a:extLst>
            </p:cNvPr>
            <p:cNvGrpSpPr/>
            <p:nvPr/>
          </p:nvGrpSpPr>
          <p:grpSpPr>
            <a:xfrm>
              <a:off x="11871459" y="6426510"/>
              <a:ext cx="503080" cy="665048"/>
              <a:chOff x="11858232" y="6490883"/>
              <a:chExt cx="503080" cy="665048"/>
            </a:xfrm>
          </p:grpSpPr>
          <p:pic>
            <p:nvPicPr>
              <p:cNvPr id="84" name="Picture 83" descr="A black tag with a hole&#10;&#10;AI-generated content may be incorrect.">
                <a:extLst>
                  <a:ext uri="{FF2B5EF4-FFF2-40B4-BE49-F238E27FC236}">
                    <a16:creationId xmlns:a16="http://schemas.microsoft.com/office/drawing/2014/main" id="{C6484AA1-B3B0-5ED2-BD58-7DFB3F60A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8232" y="6490883"/>
                <a:ext cx="503080" cy="463080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33E3FC1-C5FF-EFB5-30BD-593A38F26B03}"/>
                  </a:ext>
                </a:extLst>
              </p:cNvPr>
              <p:cNvSpPr txBox="1"/>
              <p:nvPr/>
            </p:nvSpPr>
            <p:spPr>
              <a:xfrm rot="3510882">
                <a:off x="11969271" y="6796301"/>
                <a:ext cx="575123" cy="144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RM20</a:t>
                </a:r>
                <a:endParaRPr lang="en-MY" sz="28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C455B52-16FB-23CB-B4F0-C57CD212FF59}"/>
              </a:ext>
            </a:extLst>
          </p:cNvPr>
          <p:cNvGrpSpPr/>
          <p:nvPr/>
        </p:nvGrpSpPr>
        <p:grpSpPr>
          <a:xfrm>
            <a:off x="23639744" y="3944404"/>
            <a:ext cx="2302844" cy="2385650"/>
            <a:chOff x="13347158" y="7598142"/>
            <a:chExt cx="1201263" cy="1170432"/>
          </a:xfrm>
        </p:grpSpPr>
        <p:pic>
          <p:nvPicPr>
            <p:cNvPr id="87" name="Picture 86" descr="A yellow book with a white stripe&#10;&#10;AI-generated content may be incorrect.">
              <a:extLst>
                <a:ext uri="{FF2B5EF4-FFF2-40B4-BE49-F238E27FC236}">
                  <a16:creationId xmlns:a16="http://schemas.microsoft.com/office/drawing/2014/main" id="{9592FB15-EC36-B0FF-BDBD-75602728F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158" y="7598142"/>
              <a:ext cx="1082650" cy="1170432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9EE3958-6916-99E9-963E-C34CCC9A8634}"/>
                </a:ext>
              </a:extLst>
            </p:cNvPr>
            <p:cNvGrpSpPr/>
            <p:nvPr/>
          </p:nvGrpSpPr>
          <p:grpSpPr>
            <a:xfrm>
              <a:off x="14045341" y="7738091"/>
              <a:ext cx="503080" cy="662145"/>
              <a:chOff x="11858232" y="6490883"/>
              <a:chExt cx="503080" cy="662145"/>
            </a:xfrm>
          </p:grpSpPr>
          <p:pic>
            <p:nvPicPr>
              <p:cNvPr id="89" name="Picture 88" descr="A black tag with a hole&#10;&#10;AI-generated content may be incorrect.">
                <a:extLst>
                  <a:ext uri="{FF2B5EF4-FFF2-40B4-BE49-F238E27FC236}">
                    <a16:creationId xmlns:a16="http://schemas.microsoft.com/office/drawing/2014/main" id="{734ABA6F-9AE3-71D9-7518-D210E8DD2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8232" y="6490883"/>
                <a:ext cx="503080" cy="463080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4BD5A1-6F38-F4FC-0F9F-E00B4929EA21}"/>
                  </a:ext>
                </a:extLst>
              </p:cNvPr>
              <p:cNvSpPr txBox="1"/>
              <p:nvPr/>
            </p:nvSpPr>
            <p:spPr>
              <a:xfrm rot="3434110">
                <a:off x="11974861" y="6786191"/>
                <a:ext cx="575123" cy="15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RM15</a:t>
                </a:r>
                <a:endParaRPr lang="en-MY" sz="105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0EAD83C-6A42-32BC-627C-848BCE2C4B59}"/>
              </a:ext>
            </a:extLst>
          </p:cNvPr>
          <p:cNvGrpSpPr/>
          <p:nvPr/>
        </p:nvGrpSpPr>
        <p:grpSpPr>
          <a:xfrm>
            <a:off x="21328624" y="3944405"/>
            <a:ext cx="2332172" cy="2385648"/>
            <a:chOff x="14373951" y="7177667"/>
            <a:chExt cx="1216562" cy="1170432"/>
          </a:xfrm>
        </p:grpSpPr>
        <p:pic>
          <p:nvPicPr>
            <p:cNvPr id="92" name="Picture 91" descr="A red book with a white stripe&#10;&#10;AI-generated content may be incorrect.">
              <a:extLst>
                <a:ext uri="{FF2B5EF4-FFF2-40B4-BE49-F238E27FC236}">
                  <a16:creationId xmlns:a16="http://schemas.microsoft.com/office/drawing/2014/main" id="{60B1CF3A-78D9-F54E-E095-4861703B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3951" y="7177667"/>
              <a:ext cx="1082650" cy="1170432"/>
            </a:xfrm>
            <a:prstGeom prst="rect">
              <a:avLst/>
            </a:prstGeom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5BE3363-FEBC-B4C6-C191-5651AA8BDF59}"/>
                </a:ext>
              </a:extLst>
            </p:cNvPr>
            <p:cNvGrpSpPr/>
            <p:nvPr/>
          </p:nvGrpSpPr>
          <p:grpSpPr>
            <a:xfrm>
              <a:off x="15087433" y="7299911"/>
              <a:ext cx="503080" cy="667585"/>
              <a:chOff x="11858232" y="6490883"/>
              <a:chExt cx="503080" cy="667585"/>
            </a:xfrm>
          </p:grpSpPr>
          <p:pic>
            <p:nvPicPr>
              <p:cNvPr id="94" name="Picture 93" descr="A black tag with a hole&#10;&#10;AI-generated content may be incorrect.">
                <a:extLst>
                  <a:ext uri="{FF2B5EF4-FFF2-40B4-BE49-F238E27FC236}">
                    <a16:creationId xmlns:a16="http://schemas.microsoft.com/office/drawing/2014/main" id="{A1DA0548-F027-6279-76B6-6D6DBB384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8232" y="6490883"/>
                <a:ext cx="503080" cy="463080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D8A74C8-3079-D722-6493-64DFE7197F20}"/>
                  </a:ext>
                </a:extLst>
              </p:cNvPr>
              <p:cNvSpPr txBox="1"/>
              <p:nvPr/>
            </p:nvSpPr>
            <p:spPr>
              <a:xfrm rot="3506090">
                <a:off x="11970725" y="6798838"/>
                <a:ext cx="575123" cy="144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RM35</a:t>
                </a:r>
                <a:endParaRPr lang="en-MY" sz="28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9779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30939-9974-97F6-13EC-EDEFDF2E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E83885BE-1DA8-77E2-AC23-FF3F112E8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7845"/>
            <a:ext cx="12192000" cy="121920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AB0FF22-3063-7BF4-8432-CA580E07FDF7}"/>
              </a:ext>
            </a:extLst>
          </p:cNvPr>
          <p:cNvSpPr txBox="1"/>
          <p:nvPr/>
        </p:nvSpPr>
        <p:spPr>
          <a:xfrm>
            <a:off x="-2" y="7303073"/>
            <a:ext cx="12192004" cy="280076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0"/>
              </a:srgbClr>
            </a:outerShdw>
            <a:reflection endPos="0" dist="254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THANK YOU </a:t>
            </a:r>
          </a:p>
          <a:p>
            <a:pPr algn="ctr"/>
            <a:r>
              <a:rPr lang="en-US" sz="8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HAVE A NICE DAY</a:t>
            </a:r>
            <a:endParaRPr lang="en-MY" sz="88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9" name="Picture 1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6026415C-9C35-175D-0A5D-BE417D822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0" y="4053839"/>
            <a:ext cx="12192000" cy="374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FB958B-34CA-906E-1053-CE6D68974133}"/>
              </a:ext>
            </a:extLst>
          </p:cNvPr>
          <p:cNvSpPr/>
          <p:nvPr/>
        </p:nvSpPr>
        <p:spPr>
          <a:xfrm>
            <a:off x="4146114" y="0"/>
            <a:ext cx="8045886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D9930B-41AC-099E-B4B7-1E76B7FEE47E}"/>
              </a:ext>
            </a:extLst>
          </p:cNvPr>
          <p:cNvSpPr txBox="1"/>
          <p:nvPr/>
        </p:nvSpPr>
        <p:spPr>
          <a:xfrm>
            <a:off x="407624" y="3743168"/>
            <a:ext cx="220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5ED878-AB39-D55F-8232-CF88545A5C3E}"/>
              </a:ext>
            </a:extLst>
          </p:cNvPr>
          <p:cNvSpPr txBox="1"/>
          <p:nvPr/>
        </p:nvSpPr>
        <p:spPr>
          <a:xfrm>
            <a:off x="407624" y="2445517"/>
            <a:ext cx="239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8C585B-8E20-529A-26D9-D3D0525BA853}"/>
              </a:ext>
            </a:extLst>
          </p:cNvPr>
          <p:cNvSpPr txBox="1"/>
          <p:nvPr/>
        </p:nvSpPr>
        <p:spPr>
          <a:xfrm>
            <a:off x="407624" y="5040819"/>
            <a:ext cx="36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000531D-32DC-E21C-45B8-D0BF2579FC2D}"/>
              </a:ext>
            </a:extLst>
          </p:cNvPr>
          <p:cNvSpPr txBox="1"/>
          <p:nvPr/>
        </p:nvSpPr>
        <p:spPr>
          <a:xfrm>
            <a:off x="407624" y="1147866"/>
            <a:ext cx="362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5F021-2C79-9C10-23DE-66760C73F078}"/>
              </a:ext>
            </a:extLst>
          </p:cNvPr>
          <p:cNvSpPr txBox="1"/>
          <p:nvPr/>
        </p:nvSpPr>
        <p:spPr>
          <a:xfrm>
            <a:off x="4215115" y="492503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EEE84-F234-590A-3606-1D175C5F82E3}"/>
              </a:ext>
            </a:extLst>
          </p:cNvPr>
          <p:cNvSpPr txBox="1"/>
          <p:nvPr/>
        </p:nvSpPr>
        <p:spPr>
          <a:xfrm>
            <a:off x="4454685" y="1203283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Sort by course / subject / published year / price / condition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6" name="Picture 5" descr="A cartoon of a child with a present&#10;&#10;AI-generated content may be incorrect.">
            <a:extLst>
              <a:ext uri="{FF2B5EF4-FFF2-40B4-BE49-F238E27FC236}">
                <a16:creationId xmlns:a16="http://schemas.microsoft.com/office/drawing/2014/main" id="{69D20669-ACD7-891F-8521-5F46B5B63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000" l="7740" r="89474">
                        <a14:foregroundMark x1="40248" y1="65750" x2="19814" y2="51750"/>
                        <a14:foregroundMark x1="19814" y1="51750" x2="42105" y2="87500"/>
                        <a14:foregroundMark x1="42105" y1="87500" x2="47059" y2="75500"/>
                        <a14:foregroundMark x1="47059" y1="75500" x2="46440" y2="58250"/>
                        <a14:foregroundMark x1="46440" y1="58250" x2="62848" y2="93500"/>
                        <a14:foregroundMark x1="62848" y1="93500" x2="68111" y2="83250"/>
                        <a14:foregroundMark x1="61920" y1="91750" x2="40557" y2="94000"/>
                        <a14:foregroundMark x1="40557" y1="94000" x2="23529" y2="83250"/>
                        <a14:foregroundMark x1="23529" y1="83250" x2="50774" y2="88250"/>
                        <a14:foregroundMark x1="50774" y1="88250" x2="10217" y2="49250"/>
                        <a14:foregroundMark x1="10217" y1="49250" x2="68731" y2="93500"/>
                        <a14:foregroundMark x1="68731" y1="93500" x2="38390" y2="91000"/>
                        <a14:foregroundMark x1="38390" y1="91000" x2="57895" y2="85750"/>
                        <a14:foregroundMark x1="57895" y1="85750" x2="43034" y2="92500"/>
                        <a14:foregroundMark x1="43034" y1="92500" x2="26316" y2="88750"/>
                        <a14:foregroundMark x1="26316" y1="88750" x2="26316" y2="83750"/>
                        <a14:foregroundMark x1="13932" y1="62750" x2="7740" y2="51000"/>
                        <a14:foregroundMark x1="7740" y1="51000" x2="8050" y2="47750"/>
                        <a14:foregroundMark x1="41796" y1="49250" x2="42105" y2="47000"/>
                        <a14:foregroundMark x1="40867" y1="49000" x2="44582" y2="4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72"/>
          <a:stretch>
            <a:fillRect/>
          </a:stretch>
        </p:blipFill>
        <p:spPr>
          <a:xfrm>
            <a:off x="6411968" y="2135021"/>
            <a:ext cx="1148917" cy="976446"/>
          </a:xfrm>
          <a:prstGeom prst="rect">
            <a:avLst/>
          </a:prstGeom>
        </p:spPr>
      </p:pic>
      <p:pic>
        <p:nvPicPr>
          <p:cNvPr id="32" name="Picture 31" descr="A red book with a white stripe&#10;&#10;AI-generated content may be incorrect.">
            <a:extLst>
              <a:ext uri="{FF2B5EF4-FFF2-40B4-BE49-F238E27FC236}">
                <a16:creationId xmlns:a16="http://schemas.microsoft.com/office/drawing/2014/main" id="{BB1F9CAF-9B72-C24F-6FAB-4C44C0C5EA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2077">
            <a:off x="6859674" y="1737060"/>
            <a:ext cx="402650" cy="435298"/>
          </a:xfrm>
          <a:prstGeom prst="rect">
            <a:avLst/>
          </a:prstGeom>
        </p:spPr>
      </p:pic>
      <p:pic>
        <p:nvPicPr>
          <p:cNvPr id="35" name="Picture 34" descr="A blue book with a white stripe&#10;&#10;AI-generated content may be incorrect.">
            <a:extLst>
              <a:ext uri="{FF2B5EF4-FFF2-40B4-BE49-F238E27FC236}">
                <a16:creationId xmlns:a16="http://schemas.microsoft.com/office/drawing/2014/main" id="{B97BEC6B-199F-F6B2-B1DE-91FDA4926B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411">
            <a:off x="6785565" y="1661877"/>
            <a:ext cx="402651" cy="435298"/>
          </a:xfrm>
          <a:prstGeom prst="rect">
            <a:avLst/>
          </a:prstGeom>
        </p:spPr>
      </p:pic>
      <p:pic>
        <p:nvPicPr>
          <p:cNvPr id="38" name="Picture 37" descr="A green book with a white stripe&#10;&#10;AI-generated content may be incorrect.">
            <a:extLst>
              <a:ext uri="{FF2B5EF4-FFF2-40B4-BE49-F238E27FC236}">
                <a16:creationId xmlns:a16="http://schemas.microsoft.com/office/drawing/2014/main" id="{0BD4978B-7DED-6BA5-32C9-8DF16DB204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56" y="1652840"/>
            <a:ext cx="402651" cy="435298"/>
          </a:xfrm>
          <a:prstGeom prst="rect">
            <a:avLst/>
          </a:prstGeom>
        </p:spPr>
      </p:pic>
      <p:pic>
        <p:nvPicPr>
          <p:cNvPr id="41" name="Picture 40" descr="A yellow book with a white stripe&#10;&#10;AI-generated content may be incorrect.">
            <a:extLst>
              <a:ext uri="{FF2B5EF4-FFF2-40B4-BE49-F238E27FC236}">
                <a16:creationId xmlns:a16="http://schemas.microsoft.com/office/drawing/2014/main" id="{5E476183-E11D-CB03-19BE-3F382FD57C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9450">
            <a:off x="6582759" y="1714222"/>
            <a:ext cx="402651" cy="435298"/>
          </a:xfrm>
          <a:prstGeom prst="rect">
            <a:avLst/>
          </a:prstGeom>
        </p:spPr>
      </p:pic>
      <p:pic>
        <p:nvPicPr>
          <p:cNvPr id="46" name="Picture 45" descr="A cartoon of a child with a present&#10;&#10;AI-generated content may be incorrect.">
            <a:extLst>
              <a:ext uri="{FF2B5EF4-FFF2-40B4-BE49-F238E27FC236}">
                <a16:creationId xmlns:a16="http://schemas.microsoft.com/office/drawing/2014/main" id="{7BBA7442-3752-8BE4-B2FB-4C97B9078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000" l="7740" r="89474">
                        <a14:foregroundMark x1="40248" y1="65750" x2="19814" y2="51750"/>
                        <a14:foregroundMark x1="19814" y1="51750" x2="42105" y2="87500"/>
                        <a14:foregroundMark x1="42105" y1="87500" x2="47059" y2="75500"/>
                        <a14:foregroundMark x1="47059" y1="75500" x2="46440" y2="58250"/>
                        <a14:foregroundMark x1="46440" y1="58250" x2="62848" y2="93500"/>
                        <a14:foregroundMark x1="62848" y1="93500" x2="68111" y2="83250"/>
                        <a14:foregroundMark x1="61920" y1="91750" x2="40557" y2="94000"/>
                        <a14:foregroundMark x1="40557" y1="94000" x2="23529" y2="83250"/>
                        <a14:foregroundMark x1="23529" y1="83250" x2="50774" y2="88250"/>
                        <a14:foregroundMark x1="50774" y1="88250" x2="10217" y2="49250"/>
                        <a14:foregroundMark x1="10217" y1="49250" x2="68731" y2="93500"/>
                        <a14:foregroundMark x1="68731" y1="93500" x2="38390" y2="91000"/>
                        <a14:foregroundMark x1="38390" y1="91000" x2="57895" y2="85750"/>
                        <a14:foregroundMark x1="57895" y1="85750" x2="43034" y2="92500"/>
                        <a14:foregroundMark x1="43034" y1="92500" x2="26316" y2="88750"/>
                        <a14:foregroundMark x1="26316" y1="88750" x2="26316" y2="83750"/>
                        <a14:foregroundMark x1="13932" y1="62750" x2="7740" y2="51000"/>
                        <a14:foregroundMark x1="7740" y1="51000" x2="8050" y2="47750"/>
                        <a14:foregroundMark x1="41796" y1="49250" x2="42105" y2="47000"/>
                        <a14:foregroundMark x1="40867" y1="49000" x2="44582" y2="4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72"/>
          <a:stretch>
            <a:fillRect/>
          </a:stretch>
        </p:blipFill>
        <p:spPr>
          <a:xfrm>
            <a:off x="8698260" y="2135021"/>
            <a:ext cx="1148917" cy="976446"/>
          </a:xfrm>
          <a:prstGeom prst="rect">
            <a:avLst/>
          </a:prstGeom>
        </p:spPr>
      </p:pic>
      <p:pic>
        <p:nvPicPr>
          <p:cNvPr id="45" name="Picture 44" descr="A cartoon of a child with a few objects&#10;&#10;AI-generated content may be incorrect.">
            <a:extLst>
              <a:ext uri="{FF2B5EF4-FFF2-40B4-BE49-F238E27FC236}">
                <a16:creationId xmlns:a16="http://schemas.microsoft.com/office/drawing/2014/main" id="{1F924803-9E94-8766-E24F-8482601BFB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000" b="90000" l="10000" r="90000">
                        <a14:foregroundMark x1="40789" y1="15250" x2="40877" y2="15283"/>
                        <a14:foregroundMark x1="37105" y1="14250" x2="40847" y2="15121"/>
                        <a14:foregroundMark x1="40263" y1="14250" x2="47105" y2="15500"/>
                        <a14:foregroundMark x1="43158" y1="17000" x2="50000" y2="19000"/>
                        <a14:foregroundMark x1="41316" y1="17500" x2="46316" y2="18250"/>
                        <a14:foregroundMark x1="43947" y1="21000" x2="51316" y2="22500"/>
                        <a14:foregroundMark x1="49737" y1="29750" x2="51602" y2="29589"/>
                        <a14:foregroundMark x1="36184" y1="26250" x2="37895" y2="26250"/>
                        <a14:foregroundMark x1="50900" y1="30286" x2="50000" y2="30500"/>
                        <a14:foregroundMark x1="53480" y1="28916" x2="53947" y2="28750"/>
                        <a14:foregroundMark x1="54595" y1="29539" x2="55000" y2="29500"/>
                        <a14:foregroundMark x1="51053" y1="27000" x2="53158" y2="27250"/>
                        <a14:foregroundMark x1="36316" y1="27500" x2="37420" y2="27097"/>
                        <a14:foregroundMark x1="35867" y1="24861" x2="37895" y2="24500"/>
                        <a14:foregroundMark x1="35000" y1="24000" x2="38684" y2="24750"/>
                        <a14:foregroundMark x1="35789" y1="25000" x2="35526" y2="24000"/>
                        <a14:foregroundMark x1="34042" y1="24053" x2="33421" y2="24250"/>
                        <a14:foregroundMark x1="35000" y1="23750" x2="34455" y2="23923"/>
                        <a14:foregroundMark x1="34474" y1="24000" x2="36316" y2="24000"/>
                        <a14:foregroundMark x1="35105" y1="24355" x2="38158" y2="24500"/>
                        <a14:foregroundMark x1="32895" y1="24250" x2="33780" y2="24292"/>
                        <a14:foregroundMark x1="34737" y1="24250" x2="38158" y2="24250"/>
                        <a14:foregroundMark x1="40000" y1="31250" x2="41316" y2="30535"/>
                        <a14:foregroundMark x1="40560" y1="30378" x2="41378" y2="30443"/>
                        <a14:foregroundMark x1="50263" y1="23250" x2="51842" y2="23500"/>
                        <a14:foregroundMark x1="43421" y1="13250" x2="44474" y2="14250"/>
                        <a14:foregroundMark x1="42895" y1="13000" x2="45263" y2="14250"/>
                        <a14:foregroundMark x1="44211" y1="13750" x2="47895" y2="15000"/>
                        <a14:foregroundMark x1="54737" y1="16250" x2="57105" y2="16250"/>
                        <a14:foregroundMark x1="54474" y1="16000" x2="56316" y2="16500"/>
                        <a14:foregroundMark x1="53684" y1="16000" x2="55789" y2="16250"/>
                        <a14:foregroundMark x1="53684" y1="15750" x2="56053" y2="15750"/>
                        <a14:foregroundMark x1="54211" y1="15750" x2="57105" y2="16250"/>
                        <a14:foregroundMark x1="53684" y1="15500" x2="55526" y2="15500"/>
                        <a14:foregroundMark x1="60263" y1="17250" x2="61316" y2="17000"/>
                        <a14:foregroundMark x1="60789" y1="16500" x2="61316" y2="16500"/>
                        <a14:foregroundMark x1="60263" y1="17250" x2="61053" y2="16250"/>
                        <a14:foregroundMark x1="58158" y1="18250" x2="61316" y2="16500"/>
                        <a14:foregroundMark x1="61053" y1="16500" x2="59737" y2="18750"/>
                        <a14:backgroundMark x1="28576" y1="8018" x2="28158" y2="8000"/>
                        <a14:backgroundMark x1="43510" y1="35418" x2="51579" y2="39750"/>
                        <a14:backgroundMark x1="40807" y1="27622" x2="40143" y2="26874"/>
                        <a14:backgroundMark x1="51579" y1="39750" x2="45528" y2="32937"/>
                        <a14:backgroundMark x1="50323" y1="13905" x2="51842" y2="12750"/>
                        <a14:backgroundMark x1="51842" y1="12750" x2="54265" y2="14634"/>
                        <a14:backgroundMark x1="39467" y1="29516" x2="38573" y2="28392"/>
                        <a14:backgroundMark x1="50000" y1="42750" x2="43811" y2="34974"/>
                        <a14:backgroundMark x1="41664" y1="22702" x2="42589" y2="22755"/>
                        <a14:backgroundMark x1="33684" y1="22250" x2="34256" y2="22282"/>
                        <a14:backgroundMark x1="41009" y1="24796" x2="40483" y2="24875"/>
                        <a14:backgroundMark x1="34183" y1="22389" x2="28947" y2="14750"/>
                        <a14:backgroundMark x1="30222" y1="22619" x2="30943" y2="27070"/>
                        <a14:backgroundMark x1="29819" y1="20134" x2="30205" y2="22516"/>
                        <a14:backgroundMark x1="28947" y1="14750" x2="29788" y2="19939"/>
                        <a14:backgroundMark x1="40810" y1="24274" x2="41643" y2="23977"/>
                        <a14:backgroundMark x1="44157" y1="11725" x2="44474" y2="4000"/>
                        <a14:backgroundMark x1="44474" y1="4000" x2="45642" y2="10328"/>
                        <a14:backgroundMark x1="54786" y1="32055" x2="56842" y2="35750"/>
                        <a14:backgroundMark x1="50801" y1="24891" x2="51575" y2="26282"/>
                        <a14:backgroundMark x1="36515" y1="33688" x2="34474" y2="32500"/>
                        <a14:backgroundMark x1="50789" y1="42000" x2="45288" y2="38796"/>
                        <a14:backgroundMark x1="35722" y1="36680" x2="31316" y2="33750"/>
                        <a14:backgroundMark x1="39211" y1="39000" x2="38961" y2="38834"/>
                        <a14:backgroundMark x1="29672" y1="30794" x2="27632" y2="28250"/>
                        <a14:backgroundMark x1="30275" y1="31546" x2="29984" y2="31183"/>
                        <a14:backgroundMark x1="35135" y1="37606" x2="30579" y2="31925"/>
                        <a14:backgroundMark x1="36053" y1="38750" x2="35276" y2="37781"/>
                        <a14:backgroundMark x1="29823" y1="28688" x2="24474" y2="20500"/>
                        <a14:backgroundMark x1="30479" y1="29691" x2="29826" y2="28691"/>
                        <a14:backgroundMark x1="33947" y1="35000" x2="32120" y2="32204"/>
                        <a14:backgroundMark x1="25263" y1="28250" x2="26579" y2="12000"/>
                        <a14:backgroundMark x1="26579" y1="12000" x2="26579" y2="12000"/>
                        <a14:backgroundMark x1="26579" y1="14250" x2="34737" y2="4500"/>
                        <a14:backgroundMark x1="34737" y1="4500" x2="34737" y2="4500"/>
                        <a14:backgroundMark x1="31842" y1="10500" x2="36053" y2="8500"/>
                        <a14:backgroundMark x1="26842" y1="11750" x2="35789" y2="5750"/>
                        <a14:backgroundMark x1="37105" y1="7000" x2="55263" y2="7000"/>
                        <a14:backgroundMark x1="39211" y1="6750" x2="48158" y2="8500"/>
                        <a14:backgroundMark x1="36579" y1="7750" x2="39474" y2="7500"/>
                        <a14:backgroundMark x1="36053" y1="7000" x2="42105" y2="7500"/>
                        <a14:backgroundMark x1="47577" y1="9577" x2="47750" y2="9622"/>
                        <a14:backgroundMark x1="40526" y1="7750" x2="46547" y2="9310"/>
                        <a14:backgroundMark x1="51579" y1="9500" x2="54892" y2="13697"/>
                        <a14:backgroundMark x1="59221" y1="13455" x2="60007" y2="14562"/>
                        <a14:backgroundMark x1="55526" y1="8250" x2="57490" y2="11016"/>
                        <a14:backgroundMark x1="62643" y1="14711" x2="63971" y2="17906"/>
                        <a14:backgroundMark x1="60789" y1="10250" x2="61828" y2="12751"/>
                        <a14:backgroundMark x1="62677" y1="14653" x2="64211" y2="17750"/>
                        <a14:backgroundMark x1="60000" y1="9250" x2="61755" y2="12792"/>
                        <a14:backgroundMark x1="63379" y1="13441" x2="65526" y2="16500"/>
                        <a14:backgroundMark x1="59737" y1="8250" x2="62473" y2="12150"/>
                        <a14:backgroundMark x1="62141" y1="15578" x2="66053" y2="24250"/>
                        <a14:backgroundMark x1="67105" y1="24000" x2="62368" y2="33500"/>
                        <a14:backgroundMark x1="63158" y1="21500" x2="57105" y2="36000"/>
                        <a14:backgroundMark x1="37105" y1="37250" x2="42895" y2="39500"/>
                        <a14:backgroundMark x1="34474" y1="34250" x2="37368" y2="37000"/>
                        <a14:backgroundMark x1="31579" y1="30250" x2="34474" y2="31000"/>
                        <a14:backgroundMark x1="30263" y1="27500" x2="32895" y2="29250"/>
                        <a14:backgroundMark x1="31316" y1="23500" x2="33158" y2="22000"/>
                        <a14:backgroundMark x1="31053" y1="24500" x2="32895" y2="23750"/>
                        <a14:backgroundMark x1="38684" y1="29250" x2="41316" y2="29250"/>
                        <a14:backgroundMark x1="35789" y1="29750" x2="39474" y2="29250"/>
                        <a14:backgroundMark x1="43421" y1="29500" x2="46316" y2="29500"/>
                        <a14:backgroundMark x1="48421" y1="32750" x2="53421" y2="35500"/>
                        <a14:backgroundMark x1="56579" y1="32250" x2="57632" y2="30500"/>
                        <a14:backgroundMark x1="56316" y1="30500" x2="55789" y2="31250"/>
                        <a14:backgroundMark x1="41842" y1="29750" x2="43684" y2="2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85" t="5618" r="35424" b="59175"/>
          <a:stretch>
            <a:fillRect/>
          </a:stretch>
        </p:blipFill>
        <p:spPr>
          <a:xfrm>
            <a:off x="8989953" y="1666906"/>
            <a:ext cx="583302" cy="62493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D08C012-6219-37CC-139A-092D84A7AF49}"/>
              </a:ext>
            </a:extLst>
          </p:cNvPr>
          <p:cNvSpPr txBox="1"/>
          <p:nvPr/>
        </p:nvSpPr>
        <p:spPr>
          <a:xfrm>
            <a:off x="4454685" y="3260678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 price suggestion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CCCFE3D-3F40-D2EA-CE55-3EE82C7ABE69}"/>
              </a:ext>
            </a:extLst>
          </p:cNvPr>
          <p:cNvGrpSpPr/>
          <p:nvPr/>
        </p:nvGrpSpPr>
        <p:grpSpPr>
          <a:xfrm>
            <a:off x="4737803" y="3946127"/>
            <a:ext cx="2309704" cy="2382202"/>
            <a:chOff x="11169698" y="6313456"/>
            <a:chExt cx="1204841" cy="1168739"/>
          </a:xfrm>
        </p:grpSpPr>
        <p:pic>
          <p:nvPicPr>
            <p:cNvPr id="55" name="Picture 54" descr="A green book with a white stripe&#10;&#10;AI-generated content may be incorrect.">
              <a:extLst>
                <a:ext uri="{FF2B5EF4-FFF2-40B4-BE49-F238E27FC236}">
                  <a16:creationId xmlns:a16="http://schemas.microsoft.com/office/drawing/2014/main" id="{192F4CF8-43A0-6C2B-0D4C-2138A1E76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9698" y="6313456"/>
              <a:ext cx="1081084" cy="1168739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49AE675-E01D-CF3A-173B-EEFAD11355B3}"/>
                </a:ext>
              </a:extLst>
            </p:cNvPr>
            <p:cNvGrpSpPr/>
            <p:nvPr/>
          </p:nvGrpSpPr>
          <p:grpSpPr>
            <a:xfrm>
              <a:off x="11871459" y="6426510"/>
              <a:ext cx="503080" cy="665048"/>
              <a:chOff x="11858232" y="6490883"/>
              <a:chExt cx="503080" cy="665048"/>
            </a:xfrm>
          </p:grpSpPr>
          <p:pic>
            <p:nvPicPr>
              <p:cNvPr id="49" name="Picture 48" descr="A black tag with a hole&#10;&#10;AI-generated content may be incorrect.">
                <a:extLst>
                  <a:ext uri="{FF2B5EF4-FFF2-40B4-BE49-F238E27FC236}">
                    <a16:creationId xmlns:a16="http://schemas.microsoft.com/office/drawing/2014/main" id="{55AF1EA9-3E00-1963-00AD-595BD1F4C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8232" y="6490883"/>
                <a:ext cx="503080" cy="46308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EE1AA4-2C93-841A-C01D-86227D26951E}"/>
                  </a:ext>
                </a:extLst>
              </p:cNvPr>
              <p:cNvSpPr txBox="1"/>
              <p:nvPr/>
            </p:nvSpPr>
            <p:spPr>
              <a:xfrm rot="3510882">
                <a:off x="11969271" y="6796301"/>
                <a:ext cx="575123" cy="144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RM20</a:t>
                </a:r>
                <a:endParaRPr lang="en-MY" sz="28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822D51F-E163-EE79-8E8E-2F9115AF572F}"/>
              </a:ext>
            </a:extLst>
          </p:cNvPr>
          <p:cNvGrpSpPr/>
          <p:nvPr/>
        </p:nvGrpSpPr>
        <p:grpSpPr>
          <a:xfrm>
            <a:off x="9337575" y="3944404"/>
            <a:ext cx="2302844" cy="2385650"/>
            <a:chOff x="13347158" y="7598142"/>
            <a:chExt cx="1201263" cy="1170432"/>
          </a:xfrm>
        </p:grpSpPr>
        <p:pic>
          <p:nvPicPr>
            <p:cNvPr id="57" name="Picture 56" descr="A yellow book with a white stripe&#10;&#10;AI-generated content may be incorrect.">
              <a:extLst>
                <a:ext uri="{FF2B5EF4-FFF2-40B4-BE49-F238E27FC236}">
                  <a16:creationId xmlns:a16="http://schemas.microsoft.com/office/drawing/2014/main" id="{822A11DC-EBD4-AD71-8CE4-BD51956F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158" y="7598142"/>
              <a:ext cx="1082650" cy="1170432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0D99CCE-21C9-1148-FA53-2FE2E5FCF860}"/>
                </a:ext>
              </a:extLst>
            </p:cNvPr>
            <p:cNvGrpSpPr/>
            <p:nvPr/>
          </p:nvGrpSpPr>
          <p:grpSpPr>
            <a:xfrm>
              <a:off x="14045341" y="7738091"/>
              <a:ext cx="503080" cy="662145"/>
              <a:chOff x="11858232" y="6490883"/>
              <a:chExt cx="503080" cy="662145"/>
            </a:xfrm>
          </p:grpSpPr>
          <p:pic>
            <p:nvPicPr>
              <p:cNvPr id="61" name="Picture 60" descr="A black tag with a hole&#10;&#10;AI-generated content may be incorrect.">
                <a:extLst>
                  <a:ext uri="{FF2B5EF4-FFF2-40B4-BE49-F238E27FC236}">
                    <a16:creationId xmlns:a16="http://schemas.microsoft.com/office/drawing/2014/main" id="{D74813D9-24CF-9526-6B98-6C6DF0429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8232" y="6490883"/>
                <a:ext cx="503080" cy="46308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CECBF3C-5762-6101-84F4-09F10F1B3702}"/>
                  </a:ext>
                </a:extLst>
              </p:cNvPr>
              <p:cNvSpPr txBox="1"/>
              <p:nvPr/>
            </p:nvSpPr>
            <p:spPr>
              <a:xfrm rot="3434110">
                <a:off x="11974861" y="6786191"/>
                <a:ext cx="575123" cy="15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RM15</a:t>
                </a:r>
                <a:endParaRPr lang="en-MY" sz="105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26BDEC7-D107-7589-426E-4D0EE8FBD70C}"/>
              </a:ext>
            </a:extLst>
          </p:cNvPr>
          <p:cNvGrpSpPr/>
          <p:nvPr/>
        </p:nvGrpSpPr>
        <p:grpSpPr>
          <a:xfrm>
            <a:off x="7026455" y="3944405"/>
            <a:ext cx="2332172" cy="2385648"/>
            <a:chOff x="14373951" y="7177667"/>
            <a:chExt cx="1216562" cy="1170432"/>
          </a:xfrm>
        </p:grpSpPr>
        <p:pic>
          <p:nvPicPr>
            <p:cNvPr id="53" name="Picture 52" descr="A red book with a white stripe&#10;&#10;AI-generated content may be incorrect.">
              <a:extLst>
                <a:ext uri="{FF2B5EF4-FFF2-40B4-BE49-F238E27FC236}">
                  <a16:creationId xmlns:a16="http://schemas.microsoft.com/office/drawing/2014/main" id="{2FED33E6-A7C3-4E9F-D0CB-131911C2C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3951" y="7177667"/>
              <a:ext cx="1082650" cy="11704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E409B5F-4D79-AEA3-D95B-EE0423A93D80}"/>
                </a:ext>
              </a:extLst>
            </p:cNvPr>
            <p:cNvGrpSpPr/>
            <p:nvPr/>
          </p:nvGrpSpPr>
          <p:grpSpPr>
            <a:xfrm>
              <a:off x="15087433" y="7299911"/>
              <a:ext cx="503080" cy="667585"/>
              <a:chOff x="11858232" y="6490883"/>
              <a:chExt cx="503080" cy="667585"/>
            </a:xfrm>
          </p:grpSpPr>
          <p:pic>
            <p:nvPicPr>
              <p:cNvPr id="66" name="Picture 65" descr="A black tag with a hole&#10;&#10;AI-generated content may be incorrect.">
                <a:extLst>
                  <a:ext uri="{FF2B5EF4-FFF2-40B4-BE49-F238E27FC236}">
                    <a16:creationId xmlns:a16="http://schemas.microsoft.com/office/drawing/2014/main" id="{7B9E3722-9D0A-9AE7-B392-7C5A00CEA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8232" y="6490883"/>
                <a:ext cx="503080" cy="463080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F25937-83C9-B3AD-DD31-10CD90A420CB}"/>
                  </a:ext>
                </a:extLst>
              </p:cNvPr>
              <p:cNvSpPr txBox="1"/>
              <p:nvPr/>
            </p:nvSpPr>
            <p:spPr>
              <a:xfrm rot="3506090">
                <a:off x="11970725" y="6798838"/>
                <a:ext cx="575123" cy="144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RM35</a:t>
                </a:r>
                <a:endParaRPr lang="en-MY" sz="28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CC8EC40-2ECF-80A1-CA94-6F797750F125}"/>
              </a:ext>
            </a:extLst>
          </p:cNvPr>
          <p:cNvSpPr txBox="1"/>
          <p:nvPr/>
        </p:nvSpPr>
        <p:spPr>
          <a:xfrm>
            <a:off x="4465208" y="9574215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Trust and rating system</a:t>
            </a:r>
          </a:p>
        </p:txBody>
      </p:sp>
      <p:pic>
        <p:nvPicPr>
          <p:cNvPr id="77" name="Picture 76" descr="A cartoon of a child giving a thumbs up&#10;&#10;AI-generated content may be incorrect.">
            <a:extLst>
              <a:ext uri="{FF2B5EF4-FFF2-40B4-BE49-F238E27FC236}">
                <a16:creationId xmlns:a16="http://schemas.microsoft.com/office/drawing/2014/main" id="{D7EBD4B7-8B76-1C57-71DD-5BE5C3B4DD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557" y="9109559"/>
            <a:ext cx="1044111" cy="1298644"/>
          </a:xfrm>
          <a:prstGeom prst="rect">
            <a:avLst/>
          </a:prstGeom>
        </p:spPr>
      </p:pic>
      <p:pic>
        <p:nvPicPr>
          <p:cNvPr id="78" name="Picture 77" descr="A cartoon of a child giving thumbs up&#10;&#10;AI-generated content may be incorrect.">
            <a:extLst>
              <a:ext uri="{FF2B5EF4-FFF2-40B4-BE49-F238E27FC236}">
                <a16:creationId xmlns:a16="http://schemas.microsoft.com/office/drawing/2014/main" id="{F647D098-69C3-FB79-FDFC-056BD6E354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339" y="9109559"/>
            <a:ext cx="1044111" cy="1298644"/>
          </a:xfrm>
          <a:prstGeom prst="rect">
            <a:avLst/>
          </a:prstGeom>
        </p:spPr>
      </p:pic>
      <p:pic>
        <p:nvPicPr>
          <p:cNvPr id="79" name="Picture 78" descr="A cartoon of a child with stars above his head&#10;&#10;AI-generated content may be incorrect.">
            <a:extLst>
              <a:ext uri="{FF2B5EF4-FFF2-40B4-BE49-F238E27FC236}">
                <a16:creationId xmlns:a16="http://schemas.microsoft.com/office/drawing/2014/main" id="{27EC9F95-01FD-A5F0-62D1-86056A37B4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74" y="9109559"/>
            <a:ext cx="1044111" cy="1298644"/>
          </a:xfrm>
          <a:prstGeom prst="rect">
            <a:avLst/>
          </a:prstGeom>
        </p:spPr>
      </p:pic>
      <p:pic>
        <p:nvPicPr>
          <p:cNvPr id="80" name="Picture 79" descr="A cartoon of a child with stars above his head&#10;&#10;AI-generated content may be incorrect.">
            <a:extLst>
              <a:ext uri="{FF2B5EF4-FFF2-40B4-BE49-F238E27FC236}">
                <a16:creationId xmlns:a16="http://schemas.microsoft.com/office/drawing/2014/main" id="{59EFEE0B-FDE4-F8DB-EABB-E5BA46CAD7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91" y="9109559"/>
            <a:ext cx="1044111" cy="1298644"/>
          </a:xfrm>
          <a:prstGeom prst="rect">
            <a:avLst/>
          </a:prstGeom>
        </p:spPr>
      </p:pic>
      <p:pic>
        <p:nvPicPr>
          <p:cNvPr id="81" name="Picture 80" descr="A cartoon of a child with stars above his head&#10;&#10;AI-generated content may be incorrect.">
            <a:extLst>
              <a:ext uri="{FF2B5EF4-FFF2-40B4-BE49-F238E27FC236}">
                <a16:creationId xmlns:a16="http://schemas.microsoft.com/office/drawing/2014/main" id="{E4FB5C1A-0607-6431-132D-E6277631F6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08" y="9109559"/>
            <a:ext cx="1044111" cy="1298644"/>
          </a:xfrm>
          <a:prstGeom prst="rect">
            <a:avLst/>
          </a:prstGeom>
        </p:spPr>
      </p:pic>
      <p:pic>
        <p:nvPicPr>
          <p:cNvPr id="82" name="Picture 81" descr="A cartoon of a child using a keyboard&#10;&#10;AI-generated content may be incorrect.">
            <a:extLst>
              <a:ext uri="{FF2B5EF4-FFF2-40B4-BE49-F238E27FC236}">
                <a16:creationId xmlns:a16="http://schemas.microsoft.com/office/drawing/2014/main" id="{7682FFED-C962-BF4B-65B4-97D7B53E1C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177" y="8825430"/>
            <a:ext cx="1610203" cy="186690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1CD79CC-18F3-0946-6B1D-1F66BE179D04}"/>
              </a:ext>
            </a:extLst>
          </p:cNvPr>
          <p:cNvSpPr txBox="1"/>
          <p:nvPr/>
        </p:nvSpPr>
        <p:spPr>
          <a:xfrm>
            <a:off x="4465208" y="9574215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Pick-up / drop-off points on campus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84" name="Picture 83" descr="A cartoon of a person holding a phone&#10;&#10;AI-generated content may be incorrect.">
            <a:extLst>
              <a:ext uri="{FF2B5EF4-FFF2-40B4-BE49-F238E27FC236}">
                <a16:creationId xmlns:a16="http://schemas.microsoft.com/office/drawing/2014/main" id="{A62C6E6C-6830-D996-2F2E-FCF57B8779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417" b="95067" l="1111" r="90000">
                        <a14:foregroundMark x1="29111" y1="40135" x2="24667" y2="41031"/>
                        <a14:foregroundMark x1="32444" y1="50000" x2="26222" y2="40135"/>
                        <a14:foregroundMark x1="26222" y1="40135" x2="16667" y2="50000"/>
                        <a14:foregroundMark x1="16667" y1="50000" x2="17111" y2="38117"/>
                        <a14:foregroundMark x1="17111" y1="38117" x2="34667" y2="54484"/>
                        <a14:foregroundMark x1="34667" y1="54484" x2="44889" y2="43946"/>
                        <a14:foregroundMark x1="44889" y1="43946" x2="56889" y2="82287"/>
                        <a14:foregroundMark x1="56889" y1="82287" x2="66889" y2="89013"/>
                        <a14:foregroundMark x1="66889" y1="89013" x2="72889" y2="46188"/>
                        <a14:foregroundMark x1="72889" y1="46188" x2="67556" y2="35426"/>
                        <a14:foregroundMark x1="67556" y1="35426" x2="60444" y2="36099"/>
                        <a14:foregroundMark x1="68222" y1="69283" x2="67333" y2="87444"/>
                        <a14:foregroundMark x1="67333" y1="87444" x2="60222" y2="60538"/>
                        <a14:foregroundMark x1="60222" y1="60538" x2="59333" y2="70628"/>
                        <a14:foregroundMark x1="62000" y1="83408" x2="65111" y2="90359"/>
                        <a14:foregroundMark x1="68222" y1="95291" x2="67333" y2="93498"/>
                        <a14:foregroundMark x1="66444" y1="92152" x2="67556" y2="92152"/>
                        <a14:foregroundMark x1="68889" y1="93274" x2="61111" y2="95067"/>
                        <a14:foregroundMark x1="62222" y1="71525" x2="64889" y2="41480"/>
                        <a14:foregroundMark x1="61778" y1="66816" x2="57111" y2="38341"/>
                        <a14:foregroundMark x1="57111" y1="38341" x2="56889" y2="38341"/>
                        <a14:foregroundMark x1="47333" y1="43274" x2="60667" y2="59193"/>
                        <a14:foregroundMark x1="21556" y1="34529" x2="9333" y2="39462"/>
                        <a14:foregroundMark x1="9333" y1="39462" x2="1111" y2="47534"/>
                        <a14:foregroundMark x1="29778" y1="41256" x2="64667" y2="32735"/>
                        <a14:foregroundMark x1="62667" y1="41031" x2="61778" y2="29596"/>
                        <a14:foregroundMark x1="61778" y1="29596" x2="58889" y2="22197"/>
                        <a14:foregroundMark x1="66444" y1="33184" x2="60889" y2="20404"/>
                        <a14:foregroundMark x1="69778" y1="27130" x2="62667" y2="17040"/>
                        <a14:foregroundMark x1="70889" y1="26906" x2="65778" y2="19283"/>
                        <a14:foregroundMark x1="73556" y1="32063" x2="63778" y2="17937"/>
                        <a14:foregroundMark x1="63778" y1="17937" x2="62000" y2="17265"/>
                        <a14:foregroundMark x1="70667" y1="24888" x2="68000" y2="20852"/>
                        <a14:foregroundMark x1="59778" y1="21749" x2="51111" y2="18386"/>
                        <a14:foregroundMark x1="60444" y1="21973" x2="54667" y2="21973"/>
                        <a14:foregroundMark x1="57333" y1="19955" x2="61778" y2="13453"/>
                        <a14:foregroundMark x1="62667" y1="16592" x2="52000" y2="23094"/>
                        <a14:foregroundMark x1="52000" y1="23094" x2="57333" y2="19731"/>
                        <a14:foregroundMark x1="55556" y1="26682" x2="54222" y2="21973"/>
                        <a14:foregroundMark x1="54889" y1="24215" x2="53778" y2="27130"/>
                        <a14:foregroundMark x1="54444" y1="32511" x2="56889" y2="47085"/>
                        <a14:foregroundMark x1="57111" y1="49776" x2="58000" y2="57848"/>
                        <a14:foregroundMark x1="54667" y1="46413" x2="58000" y2="54260"/>
                        <a14:foregroundMark x1="54444" y1="47758" x2="55778" y2="51121"/>
                        <a14:foregroundMark x1="53556" y1="45291" x2="56444" y2="52018"/>
                        <a14:foregroundMark x1="53778" y1="45291" x2="58444" y2="54933"/>
                        <a14:foregroundMark x1="56000" y1="18610" x2="58667" y2="29372"/>
                        <a14:foregroundMark x1="58000" y1="17489" x2="58444" y2="21973"/>
                        <a14:foregroundMark x1="58222" y1="16143" x2="58222" y2="23318"/>
                        <a14:foregroundMark x1="56444" y1="14574" x2="58444" y2="21076"/>
                        <a14:foregroundMark x1="58222" y1="15919" x2="64444" y2="26682"/>
                        <a14:foregroundMark x1="61778" y1="15919" x2="60000" y2="28027"/>
                        <a14:foregroundMark x1="54667" y1="12780" x2="57111" y2="24888"/>
                        <a14:foregroundMark x1="54667" y1="17937" x2="54889" y2="29821"/>
                        <a14:foregroundMark x1="55778" y1="22197" x2="55556" y2="42601"/>
                        <a14:foregroundMark x1="58222" y1="30942" x2="58222" y2="61211"/>
                        <a14:foregroundMark x1="52444" y1="44619" x2="55111" y2="64126"/>
                        <a14:foregroundMark x1="53333" y1="47085" x2="55556" y2="55830"/>
                        <a14:foregroundMark x1="55778" y1="57848" x2="58000" y2="65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13" y="8350674"/>
            <a:ext cx="2841673" cy="2816414"/>
          </a:xfrm>
          <a:prstGeom prst="rect">
            <a:avLst/>
          </a:prstGeom>
        </p:spPr>
      </p:pic>
      <p:pic>
        <p:nvPicPr>
          <p:cNvPr id="85" name="Picture 84" descr="A couple of boys holding a box and money&#10;&#10;AI-generated content may be incorrect.">
            <a:extLst>
              <a:ext uri="{FF2B5EF4-FFF2-40B4-BE49-F238E27FC236}">
                <a16:creationId xmlns:a16="http://schemas.microsoft.com/office/drawing/2014/main" id="{EEED99C3-C52F-C33F-9004-A1B1E4500D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78" y="8554347"/>
            <a:ext cx="2604398" cy="240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44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7C8F-1A49-728B-A090-574E3B0D7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E49712C2-25E5-8B4B-89E9-3BB74FC52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91627"/>
            <a:ext cx="12192000" cy="1219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649C2D-A7B1-850A-DC26-045E8779D987}"/>
              </a:ext>
            </a:extLst>
          </p:cNvPr>
          <p:cNvSpPr txBox="1"/>
          <p:nvPr/>
        </p:nvSpPr>
        <p:spPr>
          <a:xfrm>
            <a:off x="-2" y="2028617"/>
            <a:ext cx="12192004" cy="280076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0"/>
              </a:srgbClr>
            </a:outerShdw>
            <a:reflection endPos="0" dist="254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THANK YOU </a:t>
            </a:r>
          </a:p>
          <a:p>
            <a:pPr algn="ctr"/>
            <a:r>
              <a:rPr lang="en-US" sz="8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HAVE A NICE DAY</a:t>
            </a:r>
            <a:endParaRPr lang="en-MY" sz="88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9" name="Picture 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76FDE749-BDFC-DFA8-EBA2-2C6C1D95D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-568037" y="3560805"/>
            <a:ext cx="13328072" cy="4095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AF4775-8B56-70F9-5E04-B3B024D13BF5}"/>
              </a:ext>
            </a:extLst>
          </p:cNvPr>
          <p:cNvSpPr/>
          <p:nvPr/>
        </p:nvSpPr>
        <p:spPr>
          <a:xfrm>
            <a:off x="12192000" y="0"/>
            <a:ext cx="8045886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0D3246E-AF81-1031-05EE-53E92F62159E}"/>
              </a:ext>
            </a:extLst>
          </p:cNvPr>
          <p:cNvSpPr txBox="1"/>
          <p:nvPr/>
        </p:nvSpPr>
        <p:spPr>
          <a:xfrm>
            <a:off x="-3292088" y="3743168"/>
            <a:ext cx="220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4C35F0E-AD72-17B3-856C-A8127D4BB620}"/>
              </a:ext>
            </a:extLst>
          </p:cNvPr>
          <p:cNvSpPr txBox="1"/>
          <p:nvPr/>
        </p:nvSpPr>
        <p:spPr>
          <a:xfrm>
            <a:off x="-3292088" y="2445517"/>
            <a:ext cx="239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B0206C-23C3-476C-9385-7DA2D2206BE6}"/>
              </a:ext>
            </a:extLst>
          </p:cNvPr>
          <p:cNvSpPr txBox="1"/>
          <p:nvPr/>
        </p:nvSpPr>
        <p:spPr>
          <a:xfrm>
            <a:off x="-3292088" y="5040819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C69F08-D878-74AD-2BB2-9B19FDCBFE15}"/>
              </a:ext>
            </a:extLst>
          </p:cNvPr>
          <p:cNvSpPr txBox="1"/>
          <p:nvPr/>
        </p:nvSpPr>
        <p:spPr>
          <a:xfrm>
            <a:off x="-3292088" y="1147866"/>
            <a:ext cx="362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D63DE-AD7B-58C2-689C-0DCC7F9B0531}"/>
              </a:ext>
            </a:extLst>
          </p:cNvPr>
          <p:cNvSpPr txBox="1"/>
          <p:nvPr/>
        </p:nvSpPr>
        <p:spPr>
          <a:xfrm>
            <a:off x="12261001" y="492503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8790F-9C4F-69F0-3F58-311B0FC50529}"/>
              </a:ext>
            </a:extLst>
          </p:cNvPr>
          <p:cNvSpPr txBox="1"/>
          <p:nvPr/>
        </p:nvSpPr>
        <p:spPr>
          <a:xfrm>
            <a:off x="12500571" y="1203283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Sort by course / subject / published year / price / condition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6" name="Picture 5" descr="A cartoon of a child with a present&#10;&#10;AI-generated content may be incorrect.">
            <a:extLst>
              <a:ext uri="{FF2B5EF4-FFF2-40B4-BE49-F238E27FC236}">
                <a16:creationId xmlns:a16="http://schemas.microsoft.com/office/drawing/2014/main" id="{7B6C3F03-CDFB-0E7E-2BF4-369F36915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000" l="7740" r="89474">
                        <a14:foregroundMark x1="40248" y1="65750" x2="19814" y2="51750"/>
                        <a14:foregroundMark x1="19814" y1="51750" x2="42105" y2="87500"/>
                        <a14:foregroundMark x1="42105" y1="87500" x2="47059" y2="75500"/>
                        <a14:foregroundMark x1="47059" y1="75500" x2="46440" y2="58250"/>
                        <a14:foregroundMark x1="46440" y1="58250" x2="62848" y2="93500"/>
                        <a14:foregroundMark x1="62848" y1="93500" x2="68111" y2="83250"/>
                        <a14:foregroundMark x1="61920" y1="91750" x2="40557" y2="94000"/>
                        <a14:foregroundMark x1="40557" y1="94000" x2="23529" y2="83250"/>
                        <a14:foregroundMark x1="23529" y1="83250" x2="50774" y2="88250"/>
                        <a14:foregroundMark x1="50774" y1="88250" x2="10217" y2="49250"/>
                        <a14:foregroundMark x1="10217" y1="49250" x2="68731" y2="93500"/>
                        <a14:foregroundMark x1="68731" y1="93500" x2="38390" y2="91000"/>
                        <a14:foregroundMark x1="38390" y1="91000" x2="57895" y2="85750"/>
                        <a14:foregroundMark x1="57895" y1="85750" x2="43034" y2="92500"/>
                        <a14:foregroundMark x1="43034" y1="92500" x2="26316" y2="88750"/>
                        <a14:foregroundMark x1="26316" y1="88750" x2="26316" y2="83750"/>
                        <a14:foregroundMark x1="13932" y1="62750" x2="7740" y2="51000"/>
                        <a14:foregroundMark x1="7740" y1="51000" x2="8050" y2="47750"/>
                        <a14:foregroundMark x1="41796" y1="49250" x2="42105" y2="47000"/>
                        <a14:foregroundMark x1="40867" y1="49000" x2="44582" y2="4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72"/>
          <a:stretch>
            <a:fillRect/>
          </a:stretch>
        </p:blipFill>
        <p:spPr>
          <a:xfrm>
            <a:off x="14457854" y="2135021"/>
            <a:ext cx="1148917" cy="976446"/>
          </a:xfrm>
          <a:prstGeom prst="rect">
            <a:avLst/>
          </a:prstGeom>
        </p:spPr>
      </p:pic>
      <p:pic>
        <p:nvPicPr>
          <p:cNvPr id="32" name="Picture 31" descr="A red book with a white stripe&#10;&#10;AI-generated content may be incorrect.">
            <a:extLst>
              <a:ext uri="{FF2B5EF4-FFF2-40B4-BE49-F238E27FC236}">
                <a16:creationId xmlns:a16="http://schemas.microsoft.com/office/drawing/2014/main" id="{B48B73BC-8CB2-0903-8ABF-DFDB4A6160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2077">
            <a:off x="14905560" y="1737060"/>
            <a:ext cx="402650" cy="435298"/>
          </a:xfrm>
          <a:prstGeom prst="rect">
            <a:avLst/>
          </a:prstGeom>
        </p:spPr>
      </p:pic>
      <p:pic>
        <p:nvPicPr>
          <p:cNvPr id="35" name="Picture 34" descr="A blue book with a white stripe&#10;&#10;AI-generated content may be incorrect.">
            <a:extLst>
              <a:ext uri="{FF2B5EF4-FFF2-40B4-BE49-F238E27FC236}">
                <a16:creationId xmlns:a16="http://schemas.microsoft.com/office/drawing/2014/main" id="{C09264A3-BA6F-B963-8F1A-18B12892FE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411">
            <a:off x="14831451" y="1661877"/>
            <a:ext cx="402651" cy="435298"/>
          </a:xfrm>
          <a:prstGeom prst="rect">
            <a:avLst/>
          </a:prstGeom>
        </p:spPr>
      </p:pic>
      <p:pic>
        <p:nvPicPr>
          <p:cNvPr id="38" name="Picture 37" descr="A green book with a white stripe&#10;&#10;AI-generated content may be incorrect.">
            <a:extLst>
              <a:ext uri="{FF2B5EF4-FFF2-40B4-BE49-F238E27FC236}">
                <a16:creationId xmlns:a16="http://schemas.microsoft.com/office/drawing/2014/main" id="{9C194353-149D-6CCC-6D8D-50C5FC0132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742" y="1652840"/>
            <a:ext cx="402651" cy="435298"/>
          </a:xfrm>
          <a:prstGeom prst="rect">
            <a:avLst/>
          </a:prstGeom>
        </p:spPr>
      </p:pic>
      <p:pic>
        <p:nvPicPr>
          <p:cNvPr id="41" name="Picture 40" descr="A yellow book with a white stripe&#10;&#10;AI-generated content may be incorrect.">
            <a:extLst>
              <a:ext uri="{FF2B5EF4-FFF2-40B4-BE49-F238E27FC236}">
                <a16:creationId xmlns:a16="http://schemas.microsoft.com/office/drawing/2014/main" id="{C2845DD3-B40B-F85E-A55B-3C39AFEA2A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9450">
            <a:off x="14628645" y="1714222"/>
            <a:ext cx="402651" cy="435298"/>
          </a:xfrm>
          <a:prstGeom prst="rect">
            <a:avLst/>
          </a:prstGeom>
        </p:spPr>
      </p:pic>
      <p:pic>
        <p:nvPicPr>
          <p:cNvPr id="46" name="Picture 45" descr="A cartoon of a child with a present&#10;&#10;AI-generated content may be incorrect.">
            <a:extLst>
              <a:ext uri="{FF2B5EF4-FFF2-40B4-BE49-F238E27FC236}">
                <a16:creationId xmlns:a16="http://schemas.microsoft.com/office/drawing/2014/main" id="{044F1A30-6C8A-A511-1AE4-C18170A81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000" l="7740" r="89474">
                        <a14:foregroundMark x1="40248" y1="65750" x2="19814" y2="51750"/>
                        <a14:foregroundMark x1="19814" y1="51750" x2="42105" y2="87500"/>
                        <a14:foregroundMark x1="42105" y1="87500" x2="47059" y2="75500"/>
                        <a14:foregroundMark x1="47059" y1="75500" x2="46440" y2="58250"/>
                        <a14:foregroundMark x1="46440" y1="58250" x2="62848" y2="93500"/>
                        <a14:foregroundMark x1="62848" y1="93500" x2="68111" y2="83250"/>
                        <a14:foregroundMark x1="61920" y1="91750" x2="40557" y2="94000"/>
                        <a14:foregroundMark x1="40557" y1="94000" x2="23529" y2="83250"/>
                        <a14:foregroundMark x1="23529" y1="83250" x2="50774" y2="88250"/>
                        <a14:foregroundMark x1="50774" y1="88250" x2="10217" y2="49250"/>
                        <a14:foregroundMark x1="10217" y1="49250" x2="68731" y2="93500"/>
                        <a14:foregroundMark x1="68731" y1="93500" x2="38390" y2="91000"/>
                        <a14:foregroundMark x1="38390" y1="91000" x2="57895" y2="85750"/>
                        <a14:foregroundMark x1="57895" y1="85750" x2="43034" y2="92500"/>
                        <a14:foregroundMark x1="43034" y1="92500" x2="26316" y2="88750"/>
                        <a14:foregroundMark x1="26316" y1="88750" x2="26316" y2="83750"/>
                        <a14:foregroundMark x1="13932" y1="62750" x2="7740" y2="51000"/>
                        <a14:foregroundMark x1="7740" y1="51000" x2="8050" y2="47750"/>
                        <a14:foregroundMark x1="41796" y1="49250" x2="42105" y2="47000"/>
                        <a14:foregroundMark x1="40867" y1="49000" x2="44582" y2="4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72"/>
          <a:stretch>
            <a:fillRect/>
          </a:stretch>
        </p:blipFill>
        <p:spPr>
          <a:xfrm>
            <a:off x="16744146" y="2135021"/>
            <a:ext cx="1148917" cy="976446"/>
          </a:xfrm>
          <a:prstGeom prst="rect">
            <a:avLst/>
          </a:prstGeom>
        </p:spPr>
      </p:pic>
      <p:pic>
        <p:nvPicPr>
          <p:cNvPr id="45" name="Picture 44" descr="A cartoon of a child with a few objects&#10;&#10;AI-generated content may be incorrect.">
            <a:extLst>
              <a:ext uri="{FF2B5EF4-FFF2-40B4-BE49-F238E27FC236}">
                <a16:creationId xmlns:a16="http://schemas.microsoft.com/office/drawing/2014/main" id="{F9C09493-C5C3-C0B9-086F-4C66797A8B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000" b="90000" l="10000" r="90000">
                        <a14:foregroundMark x1="40789" y1="15250" x2="40877" y2="15283"/>
                        <a14:foregroundMark x1="37105" y1="14250" x2="40847" y2="15121"/>
                        <a14:foregroundMark x1="40263" y1="14250" x2="47105" y2="15500"/>
                        <a14:foregroundMark x1="43158" y1="17000" x2="50000" y2="19000"/>
                        <a14:foregroundMark x1="41316" y1="17500" x2="46316" y2="18250"/>
                        <a14:foregroundMark x1="43947" y1="21000" x2="51316" y2="22500"/>
                        <a14:foregroundMark x1="49737" y1="29750" x2="51602" y2="29589"/>
                        <a14:foregroundMark x1="36184" y1="26250" x2="37895" y2="26250"/>
                        <a14:foregroundMark x1="50900" y1="30286" x2="50000" y2="30500"/>
                        <a14:foregroundMark x1="53480" y1="28916" x2="53947" y2="28750"/>
                        <a14:foregroundMark x1="54595" y1="29539" x2="55000" y2="29500"/>
                        <a14:foregroundMark x1="51053" y1="27000" x2="53158" y2="27250"/>
                        <a14:foregroundMark x1="36316" y1="27500" x2="37420" y2="27097"/>
                        <a14:foregroundMark x1="35867" y1="24861" x2="37895" y2="24500"/>
                        <a14:foregroundMark x1="35000" y1="24000" x2="38684" y2="24750"/>
                        <a14:foregroundMark x1="35789" y1="25000" x2="35526" y2="24000"/>
                        <a14:foregroundMark x1="34042" y1="24053" x2="33421" y2="24250"/>
                        <a14:foregroundMark x1="35000" y1="23750" x2="34455" y2="23923"/>
                        <a14:foregroundMark x1="34474" y1="24000" x2="36316" y2="24000"/>
                        <a14:foregroundMark x1="35105" y1="24355" x2="38158" y2="24500"/>
                        <a14:foregroundMark x1="32895" y1="24250" x2="33780" y2="24292"/>
                        <a14:foregroundMark x1="34737" y1="24250" x2="38158" y2="24250"/>
                        <a14:foregroundMark x1="40000" y1="31250" x2="41316" y2="30535"/>
                        <a14:foregroundMark x1="40560" y1="30378" x2="41378" y2="30443"/>
                        <a14:foregroundMark x1="50263" y1="23250" x2="51842" y2="23500"/>
                        <a14:foregroundMark x1="43421" y1="13250" x2="44474" y2="14250"/>
                        <a14:foregroundMark x1="42895" y1="13000" x2="45263" y2="14250"/>
                        <a14:foregroundMark x1="44211" y1="13750" x2="47895" y2="15000"/>
                        <a14:foregroundMark x1="54737" y1="16250" x2="57105" y2="16250"/>
                        <a14:foregroundMark x1="54474" y1="16000" x2="56316" y2="16500"/>
                        <a14:foregroundMark x1="53684" y1="16000" x2="55789" y2="16250"/>
                        <a14:foregroundMark x1="53684" y1="15750" x2="56053" y2="15750"/>
                        <a14:foregroundMark x1="54211" y1="15750" x2="57105" y2="16250"/>
                        <a14:foregroundMark x1="53684" y1="15500" x2="55526" y2="15500"/>
                        <a14:foregroundMark x1="60263" y1="17250" x2="61316" y2="17000"/>
                        <a14:foregroundMark x1="60789" y1="16500" x2="61316" y2="16500"/>
                        <a14:foregroundMark x1="60263" y1="17250" x2="61053" y2="16250"/>
                        <a14:foregroundMark x1="58158" y1="18250" x2="61316" y2="16500"/>
                        <a14:foregroundMark x1="61053" y1="16500" x2="59737" y2="18750"/>
                        <a14:backgroundMark x1="28576" y1="8018" x2="28158" y2="8000"/>
                        <a14:backgroundMark x1="43510" y1="35418" x2="51579" y2="39750"/>
                        <a14:backgroundMark x1="40807" y1="27622" x2="40143" y2="26874"/>
                        <a14:backgroundMark x1="51579" y1="39750" x2="45528" y2="32937"/>
                        <a14:backgroundMark x1="50323" y1="13905" x2="51842" y2="12750"/>
                        <a14:backgroundMark x1="51842" y1="12750" x2="54265" y2="14634"/>
                        <a14:backgroundMark x1="39467" y1="29516" x2="38573" y2="28392"/>
                        <a14:backgroundMark x1="50000" y1="42750" x2="43811" y2="34974"/>
                        <a14:backgroundMark x1="41664" y1="22702" x2="42589" y2="22755"/>
                        <a14:backgroundMark x1="33684" y1="22250" x2="34256" y2="22282"/>
                        <a14:backgroundMark x1="41009" y1="24796" x2="40483" y2="24875"/>
                        <a14:backgroundMark x1="34183" y1="22389" x2="28947" y2="14750"/>
                        <a14:backgroundMark x1="30222" y1="22619" x2="30943" y2="27070"/>
                        <a14:backgroundMark x1="29819" y1="20134" x2="30205" y2="22516"/>
                        <a14:backgroundMark x1="28947" y1="14750" x2="29788" y2="19939"/>
                        <a14:backgroundMark x1="40810" y1="24274" x2="41643" y2="23977"/>
                        <a14:backgroundMark x1="44157" y1="11725" x2="44474" y2="4000"/>
                        <a14:backgroundMark x1="44474" y1="4000" x2="45642" y2="10328"/>
                        <a14:backgroundMark x1="54786" y1="32055" x2="56842" y2="35750"/>
                        <a14:backgroundMark x1="50801" y1="24891" x2="51575" y2="26282"/>
                        <a14:backgroundMark x1="36515" y1="33688" x2="34474" y2="32500"/>
                        <a14:backgroundMark x1="50789" y1="42000" x2="45288" y2="38796"/>
                        <a14:backgroundMark x1="35722" y1="36680" x2="31316" y2="33750"/>
                        <a14:backgroundMark x1="39211" y1="39000" x2="38961" y2="38834"/>
                        <a14:backgroundMark x1="29672" y1="30794" x2="27632" y2="28250"/>
                        <a14:backgroundMark x1="30275" y1="31546" x2="29984" y2="31183"/>
                        <a14:backgroundMark x1="35135" y1="37606" x2="30579" y2="31925"/>
                        <a14:backgroundMark x1="36053" y1="38750" x2="35276" y2="37781"/>
                        <a14:backgroundMark x1="29823" y1="28688" x2="24474" y2="20500"/>
                        <a14:backgroundMark x1="30479" y1="29691" x2="29826" y2="28691"/>
                        <a14:backgroundMark x1="33947" y1="35000" x2="32120" y2="32204"/>
                        <a14:backgroundMark x1="25263" y1="28250" x2="26579" y2="12000"/>
                        <a14:backgroundMark x1="26579" y1="12000" x2="26579" y2="12000"/>
                        <a14:backgroundMark x1="26579" y1="14250" x2="34737" y2="4500"/>
                        <a14:backgroundMark x1="34737" y1="4500" x2="34737" y2="4500"/>
                        <a14:backgroundMark x1="31842" y1="10500" x2="36053" y2="8500"/>
                        <a14:backgroundMark x1="26842" y1="11750" x2="35789" y2="5750"/>
                        <a14:backgroundMark x1="37105" y1="7000" x2="55263" y2="7000"/>
                        <a14:backgroundMark x1="39211" y1="6750" x2="48158" y2="8500"/>
                        <a14:backgroundMark x1="36579" y1="7750" x2="39474" y2="7500"/>
                        <a14:backgroundMark x1="36053" y1="7000" x2="42105" y2="7500"/>
                        <a14:backgroundMark x1="47577" y1="9577" x2="47750" y2="9622"/>
                        <a14:backgroundMark x1="40526" y1="7750" x2="46547" y2="9310"/>
                        <a14:backgroundMark x1="51579" y1="9500" x2="54892" y2="13697"/>
                        <a14:backgroundMark x1="59221" y1="13455" x2="60007" y2="14562"/>
                        <a14:backgroundMark x1="55526" y1="8250" x2="57490" y2="11016"/>
                        <a14:backgroundMark x1="62643" y1="14711" x2="63971" y2="17906"/>
                        <a14:backgroundMark x1="60789" y1="10250" x2="61828" y2="12751"/>
                        <a14:backgroundMark x1="62677" y1="14653" x2="64211" y2="17750"/>
                        <a14:backgroundMark x1="60000" y1="9250" x2="61755" y2="12792"/>
                        <a14:backgroundMark x1="63379" y1="13441" x2="65526" y2="16500"/>
                        <a14:backgroundMark x1="59737" y1="8250" x2="62473" y2="12150"/>
                        <a14:backgroundMark x1="62141" y1="15578" x2="66053" y2="24250"/>
                        <a14:backgroundMark x1="67105" y1="24000" x2="62368" y2="33500"/>
                        <a14:backgroundMark x1="63158" y1="21500" x2="57105" y2="36000"/>
                        <a14:backgroundMark x1="37105" y1="37250" x2="42895" y2="39500"/>
                        <a14:backgroundMark x1="34474" y1="34250" x2="37368" y2="37000"/>
                        <a14:backgroundMark x1="31579" y1="30250" x2="34474" y2="31000"/>
                        <a14:backgroundMark x1="30263" y1="27500" x2="32895" y2="29250"/>
                        <a14:backgroundMark x1="31316" y1="23500" x2="33158" y2="22000"/>
                        <a14:backgroundMark x1="31053" y1="24500" x2="32895" y2="23750"/>
                        <a14:backgroundMark x1="38684" y1="29250" x2="41316" y2="29250"/>
                        <a14:backgroundMark x1="35789" y1="29750" x2="39474" y2="29250"/>
                        <a14:backgroundMark x1="43421" y1="29500" x2="46316" y2="29500"/>
                        <a14:backgroundMark x1="48421" y1="32750" x2="53421" y2="35500"/>
                        <a14:backgroundMark x1="56579" y1="32250" x2="57632" y2="30500"/>
                        <a14:backgroundMark x1="56316" y1="30500" x2="55789" y2="31250"/>
                        <a14:backgroundMark x1="41842" y1="29750" x2="43684" y2="2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85" t="5618" r="35424" b="59175"/>
          <a:stretch>
            <a:fillRect/>
          </a:stretch>
        </p:blipFill>
        <p:spPr>
          <a:xfrm>
            <a:off x="17035839" y="1666906"/>
            <a:ext cx="583302" cy="62493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7F3CB83-7FC6-9A25-C0D6-4C5DB2786EC4}"/>
              </a:ext>
            </a:extLst>
          </p:cNvPr>
          <p:cNvSpPr txBox="1"/>
          <p:nvPr/>
        </p:nvSpPr>
        <p:spPr>
          <a:xfrm>
            <a:off x="12500571" y="3260678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 price suggestion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F2C57B7-3F54-2972-7607-5E77F1719972}"/>
              </a:ext>
            </a:extLst>
          </p:cNvPr>
          <p:cNvGrpSpPr/>
          <p:nvPr/>
        </p:nvGrpSpPr>
        <p:grpSpPr>
          <a:xfrm>
            <a:off x="12783689" y="3946127"/>
            <a:ext cx="2309704" cy="2382202"/>
            <a:chOff x="11169698" y="6313456"/>
            <a:chExt cx="1204841" cy="1168739"/>
          </a:xfrm>
        </p:grpSpPr>
        <p:pic>
          <p:nvPicPr>
            <p:cNvPr id="55" name="Picture 54" descr="A green book with a white stripe&#10;&#10;AI-generated content may be incorrect.">
              <a:extLst>
                <a:ext uri="{FF2B5EF4-FFF2-40B4-BE49-F238E27FC236}">
                  <a16:creationId xmlns:a16="http://schemas.microsoft.com/office/drawing/2014/main" id="{A2683A41-9F14-8539-C72A-423F2CA09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9698" y="6313456"/>
              <a:ext cx="1081084" cy="1168739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C69C285-6DFB-F600-50BF-1E5227F98288}"/>
                </a:ext>
              </a:extLst>
            </p:cNvPr>
            <p:cNvGrpSpPr/>
            <p:nvPr/>
          </p:nvGrpSpPr>
          <p:grpSpPr>
            <a:xfrm>
              <a:off x="11871459" y="6426510"/>
              <a:ext cx="503080" cy="665048"/>
              <a:chOff x="11858232" y="6490883"/>
              <a:chExt cx="503080" cy="665048"/>
            </a:xfrm>
          </p:grpSpPr>
          <p:pic>
            <p:nvPicPr>
              <p:cNvPr id="49" name="Picture 48" descr="A black tag with a hole&#10;&#10;AI-generated content may be incorrect.">
                <a:extLst>
                  <a:ext uri="{FF2B5EF4-FFF2-40B4-BE49-F238E27FC236}">
                    <a16:creationId xmlns:a16="http://schemas.microsoft.com/office/drawing/2014/main" id="{2E676DE5-DF21-1318-0636-78484BB7E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8232" y="6490883"/>
                <a:ext cx="503080" cy="46308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F89D463-2D9F-A2E3-B66D-2E42D00B6683}"/>
                  </a:ext>
                </a:extLst>
              </p:cNvPr>
              <p:cNvSpPr txBox="1"/>
              <p:nvPr/>
            </p:nvSpPr>
            <p:spPr>
              <a:xfrm rot="3510882">
                <a:off x="11969271" y="6796301"/>
                <a:ext cx="575123" cy="144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RM20</a:t>
                </a:r>
                <a:endParaRPr lang="en-MY" sz="28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354E83F-38E6-AA07-18C6-C5FF00CFA3D2}"/>
              </a:ext>
            </a:extLst>
          </p:cNvPr>
          <p:cNvGrpSpPr/>
          <p:nvPr/>
        </p:nvGrpSpPr>
        <p:grpSpPr>
          <a:xfrm>
            <a:off x="17383461" y="3944404"/>
            <a:ext cx="2302844" cy="2385650"/>
            <a:chOff x="13347158" y="7598142"/>
            <a:chExt cx="1201263" cy="1170432"/>
          </a:xfrm>
        </p:grpSpPr>
        <p:pic>
          <p:nvPicPr>
            <p:cNvPr id="57" name="Picture 56" descr="A yellow book with a white stripe&#10;&#10;AI-generated content may be incorrect.">
              <a:extLst>
                <a:ext uri="{FF2B5EF4-FFF2-40B4-BE49-F238E27FC236}">
                  <a16:creationId xmlns:a16="http://schemas.microsoft.com/office/drawing/2014/main" id="{181EC904-752A-4AC0-23A5-9F57F6494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158" y="7598142"/>
              <a:ext cx="1082650" cy="1170432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9EB1513-5DCA-5F12-7624-68BCEDAAFC8B}"/>
                </a:ext>
              </a:extLst>
            </p:cNvPr>
            <p:cNvGrpSpPr/>
            <p:nvPr/>
          </p:nvGrpSpPr>
          <p:grpSpPr>
            <a:xfrm>
              <a:off x="14045341" y="7738091"/>
              <a:ext cx="503080" cy="662145"/>
              <a:chOff x="11858232" y="6490883"/>
              <a:chExt cx="503080" cy="662145"/>
            </a:xfrm>
          </p:grpSpPr>
          <p:pic>
            <p:nvPicPr>
              <p:cNvPr id="61" name="Picture 60" descr="A black tag with a hole&#10;&#10;AI-generated content may be incorrect.">
                <a:extLst>
                  <a:ext uri="{FF2B5EF4-FFF2-40B4-BE49-F238E27FC236}">
                    <a16:creationId xmlns:a16="http://schemas.microsoft.com/office/drawing/2014/main" id="{22BEB9D0-1701-A47C-18E2-0976F9EFA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8232" y="6490883"/>
                <a:ext cx="503080" cy="46308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3BB6F07-772A-84B2-5A18-CF4D365EAE0E}"/>
                  </a:ext>
                </a:extLst>
              </p:cNvPr>
              <p:cNvSpPr txBox="1"/>
              <p:nvPr/>
            </p:nvSpPr>
            <p:spPr>
              <a:xfrm rot="3434110">
                <a:off x="11974861" y="6786191"/>
                <a:ext cx="575123" cy="15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RM15</a:t>
                </a:r>
                <a:endParaRPr lang="en-MY" sz="105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CF525D4-2DAD-8752-CE4A-5C48D16A9C36}"/>
              </a:ext>
            </a:extLst>
          </p:cNvPr>
          <p:cNvGrpSpPr/>
          <p:nvPr/>
        </p:nvGrpSpPr>
        <p:grpSpPr>
          <a:xfrm>
            <a:off x="15072341" y="3944405"/>
            <a:ext cx="2332172" cy="2385648"/>
            <a:chOff x="14373951" y="7177667"/>
            <a:chExt cx="1216562" cy="1170432"/>
          </a:xfrm>
        </p:grpSpPr>
        <p:pic>
          <p:nvPicPr>
            <p:cNvPr id="53" name="Picture 52" descr="A red book with a white stripe&#10;&#10;AI-generated content may be incorrect.">
              <a:extLst>
                <a:ext uri="{FF2B5EF4-FFF2-40B4-BE49-F238E27FC236}">
                  <a16:creationId xmlns:a16="http://schemas.microsoft.com/office/drawing/2014/main" id="{5F376F4C-507E-48D5-6372-09443A2CC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3951" y="7177667"/>
              <a:ext cx="1082650" cy="11704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B466307-95C1-ABA7-E711-E639F3AA9496}"/>
                </a:ext>
              </a:extLst>
            </p:cNvPr>
            <p:cNvGrpSpPr/>
            <p:nvPr/>
          </p:nvGrpSpPr>
          <p:grpSpPr>
            <a:xfrm>
              <a:off x="15087433" y="7299911"/>
              <a:ext cx="503080" cy="667585"/>
              <a:chOff x="11858232" y="6490883"/>
              <a:chExt cx="503080" cy="667585"/>
            </a:xfrm>
          </p:grpSpPr>
          <p:pic>
            <p:nvPicPr>
              <p:cNvPr id="66" name="Picture 65" descr="A black tag with a hole&#10;&#10;AI-generated content may be incorrect.">
                <a:extLst>
                  <a:ext uri="{FF2B5EF4-FFF2-40B4-BE49-F238E27FC236}">
                    <a16:creationId xmlns:a16="http://schemas.microsoft.com/office/drawing/2014/main" id="{DCE295BA-E156-7CD4-1DA8-4562AE13F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8232" y="6490883"/>
                <a:ext cx="503080" cy="463080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4311714-1535-CCF9-0D29-FF05663D0E91}"/>
                  </a:ext>
                </a:extLst>
              </p:cNvPr>
              <p:cNvSpPr txBox="1"/>
              <p:nvPr/>
            </p:nvSpPr>
            <p:spPr>
              <a:xfrm rot="3506090">
                <a:off x="11970725" y="6798838"/>
                <a:ext cx="575123" cy="144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RM35</a:t>
                </a:r>
                <a:endParaRPr lang="en-MY" sz="28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9166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8513-AA1E-58FA-C814-B9C5D1E8F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D5C78B8E-3BD1-86FD-B629-25CB06EFD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7845"/>
            <a:ext cx="12192000" cy="1219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2DB146-116F-F20A-681E-9C1AC007249C}"/>
              </a:ext>
            </a:extLst>
          </p:cNvPr>
          <p:cNvSpPr txBox="1"/>
          <p:nvPr/>
        </p:nvSpPr>
        <p:spPr>
          <a:xfrm>
            <a:off x="-2" y="2705725"/>
            <a:ext cx="12192004" cy="14465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0"/>
              </a:srgbClr>
            </a:outerShdw>
            <a:reflection endPos="0" dist="254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MY" sz="8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DESIGN THINKING</a:t>
            </a:r>
          </a:p>
        </p:txBody>
      </p:sp>
      <p:pic>
        <p:nvPicPr>
          <p:cNvPr id="19" name="Picture 1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443C37EA-7ED6-616C-7487-346C05C67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0" y="4053839"/>
            <a:ext cx="12192000" cy="37465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87DF575-EFFE-7957-409B-F43376CCE23D}"/>
              </a:ext>
            </a:extLst>
          </p:cNvPr>
          <p:cNvGrpSpPr/>
          <p:nvPr/>
        </p:nvGrpSpPr>
        <p:grpSpPr>
          <a:xfrm rot="20254565">
            <a:off x="1504610" y="261747"/>
            <a:ext cx="6031809" cy="4253379"/>
            <a:chOff x="2061490" y="3275635"/>
            <a:chExt cx="5832446" cy="4112797"/>
          </a:xfrm>
        </p:grpSpPr>
        <p:pic>
          <p:nvPicPr>
            <p:cNvPr id="9" name="Picture 8" descr="A person with butterflies flying over his head">
              <a:extLst>
                <a:ext uri="{FF2B5EF4-FFF2-40B4-BE49-F238E27FC236}">
                  <a16:creationId xmlns:a16="http://schemas.microsoft.com/office/drawing/2014/main" id="{E0CEADF9-0C10-4ED4-D82B-FA48A1D98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87" b="89866" l="1940" r="90000">
                          <a14:foregroundMark x1="5075" y1="55589" x2="5075" y2="55589"/>
                          <a14:foregroundMark x1="4179" y1="60060" x2="4179" y2="60060"/>
                          <a14:foregroundMark x1="1940" y1="64531" x2="1940" y2="64531"/>
                          <a14:foregroundMark x1="52836" y1="40835" x2="52836" y2="40835"/>
                          <a14:foregroundMark x1="51343" y1="39791" x2="51343" y2="39791"/>
                          <a14:foregroundMark x1="51343" y1="39791" x2="51343" y2="39791"/>
                          <a14:foregroundMark x1="51343" y1="39791" x2="52239" y2="40984"/>
                          <a14:foregroundMark x1="49851" y1="39046" x2="51343" y2="43070"/>
                          <a14:foregroundMark x1="52836" y1="42474" x2="52090" y2="42772"/>
                          <a14:foregroundMark x1="51493" y1="43368" x2="54776" y2="43815"/>
                          <a14:foregroundMark x1="42985" y1="52310" x2="41343" y2="54098"/>
                          <a14:foregroundMark x1="44328" y1="53651" x2="45224" y2="55738"/>
                          <a14:foregroundMark x1="43731" y1="50224" x2="43134" y2="53055"/>
                          <a14:foregroundMark x1="42687" y1="53353" x2="41194" y2="54993"/>
                          <a14:foregroundMark x1="40000" y1="53055" x2="40000" y2="53055"/>
                          <a14:foregroundMark x1="38955" y1="52906" x2="42388" y2="52012"/>
                          <a14:foregroundMark x1="42985" y1="51118" x2="44030" y2="50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59" r="23670" b="27332"/>
            <a:stretch>
              <a:fillRect/>
            </a:stretch>
          </p:blipFill>
          <p:spPr>
            <a:xfrm>
              <a:off x="2667001" y="3275635"/>
              <a:ext cx="5226935" cy="4074289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750145-0E86-0F0A-5423-B35C99A1EACB}"/>
                </a:ext>
              </a:extLst>
            </p:cNvPr>
            <p:cNvSpPr/>
            <p:nvPr/>
          </p:nvSpPr>
          <p:spPr>
            <a:xfrm rot="1497217">
              <a:off x="2061490" y="5648194"/>
              <a:ext cx="1025579" cy="1740238"/>
            </a:xfrm>
            <a:prstGeom prst="ellipse">
              <a:avLst/>
            </a:prstGeom>
            <a:pattFill prst="pct90">
              <a:fgClr>
                <a:srgbClr val="B17155"/>
              </a:fgClr>
              <a:bgClr>
                <a:srgbClr val="EFDCBC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sz="1050" u="sng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E3819B2-7DD0-07BB-BB5B-901B647AD8F5}"/>
              </a:ext>
            </a:extLst>
          </p:cNvPr>
          <p:cNvSpPr txBox="1"/>
          <p:nvPr/>
        </p:nvSpPr>
        <p:spPr>
          <a:xfrm rot="15180001">
            <a:off x="4428451" y="4784339"/>
            <a:ext cx="220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372F7-6978-5BEF-952F-F09A8D6B21D8}"/>
              </a:ext>
            </a:extLst>
          </p:cNvPr>
          <p:cNvSpPr txBox="1"/>
          <p:nvPr/>
        </p:nvSpPr>
        <p:spPr>
          <a:xfrm rot="14442494">
            <a:off x="3710422" y="5397476"/>
            <a:ext cx="239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0F099-1368-5FFD-8929-041858CE9F78}"/>
              </a:ext>
            </a:extLst>
          </p:cNvPr>
          <p:cNvSpPr txBox="1"/>
          <p:nvPr/>
        </p:nvSpPr>
        <p:spPr>
          <a:xfrm rot="16892772">
            <a:off x="5311513" y="4859526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7DEB3-6764-9939-18A7-D95A264CD5F7}"/>
              </a:ext>
            </a:extLst>
          </p:cNvPr>
          <p:cNvSpPr txBox="1"/>
          <p:nvPr/>
        </p:nvSpPr>
        <p:spPr>
          <a:xfrm rot="18053522">
            <a:off x="5390844" y="5347991"/>
            <a:ext cx="309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pic>
        <p:nvPicPr>
          <p:cNvPr id="5" name="Picture 4" descr="A person with butterflies flying over his head">
            <a:extLst>
              <a:ext uri="{FF2B5EF4-FFF2-40B4-BE49-F238E27FC236}">
                <a16:creationId xmlns:a16="http://schemas.microsoft.com/office/drawing/2014/main" id="{C8291CEC-F79A-489F-BA3F-105241FA60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36" b="97765" l="10000" r="90000">
                        <a14:foregroundMark x1="46269" y1="82265" x2="45224" y2="91952"/>
                        <a14:foregroundMark x1="45224" y1="91952" x2="57313" y2="87630"/>
                        <a14:foregroundMark x1="57313" y1="87630" x2="54030" y2="84501"/>
                        <a14:foregroundMark x1="41940" y1="95678" x2="54925" y2="98659"/>
                        <a14:foregroundMark x1="54925" y1="98659" x2="47910" y2="96572"/>
                        <a14:foregroundMark x1="47910" y1="96572" x2="53284" y2="97765"/>
                        <a14:backgroundMark x1="15373" y1="43070" x2="41194" y2="32787"/>
                        <a14:backgroundMark x1="41194" y1="32787" x2="40149" y2="40835"/>
                        <a14:backgroundMark x1="40149" y1="40835" x2="31940" y2="53651"/>
                        <a14:backgroundMark x1="31940" y1="53651" x2="43731" y2="57675"/>
                        <a14:backgroundMark x1="43731" y1="57675" x2="58507" y2="47988"/>
                        <a14:backgroundMark x1="58507" y1="47988" x2="81045" y2="50820"/>
                        <a14:backgroundMark x1="81045" y1="50820" x2="73881" y2="55887"/>
                        <a14:backgroundMark x1="73881" y1="55887" x2="73433" y2="56632"/>
                        <a14:backgroundMark x1="72537" y1="56334" x2="56119" y2="49180"/>
                        <a14:backgroundMark x1="56119" y1="49180" x2="47761" y2="38301"/>
                        <a14:backgroundMark x1="47761" y1="38301" x2="18657" y2="31148"/>
                        <a14:backgroundMark x1="18657" y1="31148" x2="26119" y2="28167"/>
                        <a14:backgroundMark x1="26119" y1="28167" x2="35373" y2="29061"/>
                        <a14:backgroundMark x1="35373" y1="29061" x2="55970" y2="44113"/>
                        <a14:backgroundMark x1="55970" y1="44113" x2="66866" y2="46051"/>
                        <a14:backgroundMark x1="66866" y1="46051" x2="68060" y2="41878"/>
                        <a14:backgroundMark x1="47761" y1="37109" x2="57761" y2="52161"/>
                        <a14:backgroundMark x1="57761" y1="52161" x2="71343" y2="57377"/>
                        <a14:backgroundMark x1="71343" y1="57377" x2="76119" y2="6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9"/>
          <a:stretch>
            <a:fillRect/>
          </a:stretch>
        </p:blipFill>
        <p:spPr>
          <a:xfrm>
            <a:off x="2672110" y="5090360"/>
            <a:ext cx="6847779" cy="2216552"/>
          </a:xfrm>
          <a:prstGeom prst="rect">
            <a:avLst/>
          </a:prstGeom>
        </p:spPr>
      </p:pic>
      <p:pic>
        <p:nvPicPr>
          <p:cNvPr id="26" name="Picture 25" descr="A close-up of a butterfly&#10;&#10;AI-generated content may be incorrect.">
            <a:extLst>
              <a:ext uri="{FF2B5EF4-FFF2-40B4-BE49-F238E27FC236}">
                <a16:creationId xmlns:a16="http://schemas.microsoft.com/office/drawing/2014/main" id="{E4F1ACF6-D9CA-A843-B669-47996160D1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22" t="21361" r="24627" b="14716"/>
          <a:stretch>
            <a:fillRect/>
          </a:stretch>
        </p:blipFill>
        <p:spPr>
          <a:xfrm>
            <a:off x="3711748" y="3611457"/>
            <a:ext cx="531852" cy="644495"/>
          </a:xfrm>
          <a:prstGeom prst="rect">
            <a:avLst/>
          </a:prstGeom>
        </p:spPr>
      </p:pic>
      <p:pic>
        <p:nvPicPr>
          <p:cNvPr id="28" name="Picture 27" descr="A group of moth flying&#10;&#10;AI-generated content may be incorrect.">
            <a:extLst>
              <a:ext uri="{FF2B5EF4-FFF2-40B4-BE49-F238E27FC236}">
                <a16:creationId xmlns:a16="http://schemas.microsoft.com/office/drawing/2014/main" id="{F8EFED78-AC3A-A9B7-5DC7-77BC22A59F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505" b="89790" l="10000" r="93800">
                        <a14:foregroundMark x1="77800" y1="31231" x2="83600" y2="18619"/>
                        <a14:foregroundMark x1="83600" y1="18619" x2="83200" y2="22222"/>
                        <a14:foregroundMark x1="81800" y1="37838" x2="85042" y2="39375"/>
                        <a14:foregroundMark x1="87200" y1="10811" x2="89600" y2="6306"/>
                        <a14:foregroundMark x1="84800" y1="32132" x2="85112" y2="32776"/>
                        <a14:foregroundMark x1="87200" y1="38438" x2="87600" y2="39339"/>
                        <a14:foregroundMark x1="86471" y1="36797" x2="86731" y2="37383"/>
                        <a14:foregroundMark x1="89000" y1="46246" x2="93800" y2="49550"/>
                        <a14:foregroundMark x1="87600" y1="10511" x2="91800" y2="4505"/>
                        <a14:foregroundMark x1="85400" y1="36036" x2="87400" y2="38739"/>
                        <a14:foregroundMark x1="85000" y1="29429" x2="86800" y2="30931"/>
                        <a14:foregroundMark x1="87400" y1="30931" x2="87800" y2="31532"/>
                        <a14:foregroundMark x1="87000" y1="31832" x2="88000" y2="32132"/>
                        <a14:backgroundMark x1="58800" y1="54054" x2="57000" y2="51351"/>
                        <a14:backgroundMark x1="57600" y1="52252" x2="55600" y2="48649"/>
                        <a14:backgroundMark x1="55400" y1="40541" x2="57000" y2="40541"/>
                        <a14:backgroundMark x1="61000" y1="37538" x2="64200" y2="38739"/>
                        <a14:backgroundMark x1="52800" y1="26426" x2="53178" y2="29262"/>
                        <a14:backgroundMark x1="50200" y1="26126" x2="50750" y2="29981"/>
                        <a14:backgroundMark x1="57000" y1="40541" x2="62800" y2="41441"/>
                        <a14:backgroundMark x1="86256" y1="32280" x2="86112" y2="32029"/>
                        <a14:backgroundMark x1="90400" y1="36637" x2="89872" y2="35628"/>
                        <a14:backgroundMark x1="87669" y1="32815" x2="87817" y2="32994"/>
                        <a14:backgroundMark x1="87770" y1="32607" x2="87945" y2="32833"/>
                        <a14:backgroundMark x1="88000" y1="32132" x2="88229" y2="32476"/>
                        <a14:backgroundMark x1="87000" y1="30631" x2="87288" y2="31063"/>
                        <a14:backgroundMark x1="48800" y1="34835" x2="39400" y2="47447"/>
                        <a14:backgroundMark x1="39400" y1="47447" x2="46000" y2="39640"/>
                        <a14:backgroundMark x1="46000" y1="39640" x2="53000" y2="46246"/>
                        <a14:backgroundMark x1="53000" y1="46246" x2="59400" y2="65766"/>
                        <a14:backgroundMark x1="56600" y1="50150" x2="52200" y2="34535"/>
                        <a14:backgroundMark x1="52200" y1="34535" x2="55600" y2="38138"/>
                        <a14:backgroundMark x1="64600" y1="40240" x2="50400" y2="34835"/>
                        <a14:backgroundMark x1="50400" y1="34835" x2="52000" y2="31532"/>
                        <a14:backgroundMark x1="65000" y1="39640" x2="63200" y2="38138"/>
                        <a14:backgroundMark x1="49800" y1="27928" x2="55400" y2="35135"/>
                        <a14:backgroundMark x1="66000" y1="41141" x2="64200" y2="39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48" b="46236"/>
          <a:stretch>
            <a:fillRect/>
          </a:stretch>
        </p:blipFill>
        <p:spPr>
          <a:xfrm>
            <a:off x="8184583" y="4095689"/>
            <a:ext cx="595478" cy="641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D89145-FB0D-9F1C-5D6C-CAD985104557}"/>
              </a:ext>
            </a:extLst>
          </p:cNvPr>
          <p:cNvSpPr/>
          <p:nvPr/>
        </p:nvSpPr>
        <p:spPr>
          <a:xfrm>
            <a:off x="12191999" y="0"/>
            <a:ext cx="8045886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17CF7-16DA-1FC3-4760-B25F79DBD4CC}"/>
              </a:ext>
            </a:extLst>
          </p:cNvPr>
          <p:cNvSpPr txBox="1"/>
          <p:nvPr/>
        </p:nvSpPr>
        <p:spPr>
          <a:xfrm>
            <a:off x="19393320" y="1926518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secondhand book trading platform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1EE65-DC88-CD5D-C058-F5A362D14B95}"/>
              </a:ext>
            </a:extLst>
          </p:cNvPr>
          <p:cNvSpPr txBox="1"/>
          <p:nvPr/>
        </p:nvSpPr>
        <p:spPr>
          <a:xfrm>
            <a:off x="19393320" y="2723896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can also sell your notes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17" name="Picture 16" descr="A red leather organizer with a pen and paper&#10;&#10;AI-generated content may be incorrect.">
            <a:extLst>
              <a:ext uri="{FF2B5EF4-FFF2-40B4-BE49-F238E27FC236}">
                <a16:creationId xmlns:a16="http://schemas.microsoft.com/office/drawing/2014/main" id="{AAD4EC75-8A85-BC0D-06A2-95E53192F5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r="190" b="6160"/>
          <a:stretch>
            <a:fillRect/>
          </a:stretch>
        </p:blipFill>
        <p:spPr>
          <a:xfrm rot="1031310">
            <a:off x="5470573" y="7735358"/>
            <a:ext cx="2720071" cy="2097849"/>
          </a:xfrm>
          <a:prstGeom prst="rect">
            <a:avLst/>
          </a:prstGeom>
        </p:spPr>
      </p:pic>
      <p:pic>
        <p:nvPicPr>
          <p:cNvPr id="20" name="Picture 19" descr="A stack of books on a white background&#10;&#10;AI-generated content may be incorrect.">
            <a:extLst>
              <a:ext uri="{FF2B5EF4-FFF2-40B4-BE49-F238E27FC236}">
                <a16:creationId xmlns:a16="http://schemas.microsoft.com/office/drawing/2014/main" id="{9E97D684-6D9C-CEC2-16D7-D5F476E504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23273" y1="74182" x2="38465" y2="7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21871" r="15067" b="18895"/>
          <a:stretch>
            <a:fillRect/>
          </a:stretch>
        </p:blipFill>
        <p:spPr>
          <a:xfrm rot="21180410">
            <a:off x="8577502" y="7349317"/>
            <a:ext cx="2986327" cy="2443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6845A0-A26C-A101-4529-226AAE1C3C66}"/>
              </a:ext>
            </a:extLst>
          </p:cNvPr>
          <p:cNvSpPr txBox="1"/>
          <p:nvPr/>
        </p:nvSpPr>
        <p:spPr>
          <a:xfrm>
            <a:off x="4215115" y="-3134029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Knowledge </a:t>
            </a:r>
            <a:r>
              <a:rPr lang="en-US" altLang="zh-CN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trading</a:t>
            </a:r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73989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084CA-7D67-F4EB-3307-330EA67A8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E4C2B5E1-5446-6D40-BD9D-5BC80629D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7845"/>
            <a:ext cx="12192000" cy="1219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FE1385-AFB8-4E23-2393-2229AA46AFA0}"/>
              </a:ext>
            </a:extLst>
          </p:cNvPr>
          <p:cNvSpPr txBox="1"/>
          <p:nvPr/>
        </p:nvSpPr>
        <p:spPr>
          <a:xfrm>
            <a:off x="-2" y="7443655"/>
            <a:ext cx="121920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DESIGN THINKING</a:t>
            </a:r>
          </a:p>
        </p:txBody>
      </p:sp>
      <p:pic>
        <p:nvPicPr>
          <p:cNvPr id="19" name="Picture 1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8050A6E8-6C75-5490-0ABC-D3C2136D5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0" y="4053839"/>
            <a:ext cx="12192000" cy="37465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3BBB87E-7824-4E9C-AC80-5A73753DE0FE}"/>
              </a:ext>
            </a:extLst>
          </p:cNvPr>
          <p:cNvGrpSpPr/>
          <p:nvPr/>
        </p:nvGrpSpPr>
        <p:grpSpPr>
          <a:xfrm rot="17590963">
            <a:off x="-4647515" y="190832"/>
            <a:ext cx="6031808" cy="4253378"/>
            <a:chOff x="2061490" y="3275635"/>
            <a:chExt cx="5832445" cy="4112797"/>
          </a:xfrm>
        </p:grpSpPr>
        <p:pic>
          <p:nvPicPr>
            <p:cNvPr id="9" name="Picture 8" descr="A person with butterflies flying over his head">
              <a:extLst>
                <a:ext uri="{FF2B5EF4-FFF2-40B4-BE49-F238E27FC236}">
                  <a16:creationId xmlns:a16="http://schemas.microsoft.com/office/drawing/2014/main" id="{A1CA3793-C2FB-DE76-845E-F8B9F25B8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87" b="89866" l="1940" r="90000">
                          <a14:foregroundMark x1="5075" y1="55589" x2="5075" y2="55589"/>
                          <a14:foregroundMark x1="4179" y1="60060" x2="4179" y2="60060"/>
                          <a14:foregroundMark x1="1940" y1="64531" x2="1940" y2="64531"/>
                          <a14:foregroundMark x1="52836" y1="40835" x2="52836" y2="40835"/>
                          <a14:foregroundMark x1="51343" y1="39791" x2="51343" y2="39791"/>
                          <a14:foregroundMark x1="51343" y1="39791" x2="51343" y2="39791"/>
                          <a14:foregroundMark x1="51343" y1="39791" x2="52239" y2="40984"/>
                          <a14:foregroundMark x1="49851" y1="39046" x2="51343" y2="43070"/>
                          <a14:foregroundMark x1="52836" y1="42474" x2="52090" y2="42772"/>
                          <a14:foregroundMark x1="51493" y1="43368" x2="54776" y2="43815"/>
                          <a14:foregroundMark x1="42985" y1="52310" x2="41343" y2="54098"/>
                          <a14:foregroundMark x1="44328" y1="53651" x2="45224" y2="55738"/>
                          <a14:foregroundMark x1="43731" y1="50224" x2="43134" y2="53055"/>
                          <a14:foregroundMark x1="42687" y1="53353" x2="41194" y2="54993"/>
                          <a14:foregroundMark x1="40000" y1="53055" x2="40000" y2="53055"/>
                          <a14:foregroundMark x1="38955" y1="52906" x2="42388" y2="52012"/>
                          <a14:foregroundMark x1="42985" y1="51118" x2="44030" y2="50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59" r="23670" b="27332"/>
            <a:stretch>
              <a:fillRect/>
            </a:stretch>
          </p:blipFill>
          <p:spPr>
            <a:xfrm>
              <a:off x="2667001" y="3275635"/>
              <a:ext cx="5226934" cy="4074289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E504B7-35DC-F7D5-E725-3F3F920E4B6C}"/>
                </a:ext>
              </a:extLst>
            </p:cNvPr>
            <p:cNvSpPr/>
            <p:nvPr/>
          </p:nvSpPr>
          <p:spPr>
            <a:xfrm rot="1497217">
              <a:off x="2061490" y="5648194"/>
              <a:ext cx="1025579" cy="1740238"/>
            </a:xfrm>
            <a:prstGeom prst="ellipse">
              <a:avLst/>
            </a:prstGeom>
            <a:solidFill>
              <a:srgbClr val="B171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u="sng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B99B1A7-3DA4-AAB3-FA3D-8E6254F38373}"/>
              </a:ext>
            </a:extLst>
          </p:cNvPr>
          <p:cNvSpPr txBox="1"/>
          <p:nvPr/>
        </p:nvSpPr>
        <p:spPr>
          <a:xfrm>
            <a:off x="407624" y="3743168"/>
            <a:ext cx="220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01695B-FF0B-7B0A-93EA-0AD23E6DB7E1}"/>
              </a:ext>
            </a:extLst>
          </p:cNvPr>
          <p:cNvSpPr txBox="1"/>
          <p:nvPr/>
        </p:nvSpPr>
        <p:spPr>
          <a:xfrm>
            <a:off x="407624" y="2445517"/>
            <a:ext cx="239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B78A7-3CFD-8AF7-42EA-55DE271A96F6}"/>
              </a:ext>
            </a:extLst>
          </p:cNvPr>
          <p:cNvSpPr txBox="1"/>
          <p:nvPr/>
        </p:nvSpPr>
        <p:spPr>
          <a:xfrm>
            <a:off x="407624" y="5040819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pic>
        <p:nvPicPr>
          <p:cNvPr id="5" name="Picture 4" descr="A person with butterflies flying over his head">
            <a:extLst>
              <a:ext uri="{FF2B5EF4-FFF2-40B4-BE49-F238E27FC236}">
                <a16:creationId xmlns:a16="http://schemas.microsoft.com/office/drawing/2014/main" id="{BF21317E-4FBE-6855-E32D-6395F66ECB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36" b="97765" l="10000" r="90000">
                        <a14:foregroundMark x1="46269" y1="82265" x2="45224" y2="91952"/>
                        <a14:foregroundMark x1="45224" y1="91952" x2="57313" y2="87630"/>
                        <a14:foregroundMark x1="57313" y1="87630" x2="54030" y2="84501"/>
                        <a14:foregroundMark x1="41940" y1="95678" x2="54925" y2="98659"/>
                        <a14:foregroundMark x1="54925" y1="98659" x2="47910" y2="96572"/>
                        <a14:foregroundMark x1="47910" y1="96572" x2="53284" y2="97765"/>
                        <a14:backgroundMark x1="15373" y1="43070" x2="41194" y2="32787"/>
                        <a14:backgroundMark x1="41194" y1="32787" x2="40149" y2="40835"/>
                        <a14:backgroundMark x1="40149" y1="40835" x2="31940" y2="53651"/>
                        <a14:backgroundMark x1="31940" y1="53651" x2="43731" y2="57675"/>
                        <a14:backgroundMark x1="43731" y1="57675" x2="58507" y2="47988"/>
                        <a14:backgroundMark x1="58507" y1="47988" x2="81045" y2="50820"/>
                        <a14:backgroundMark x1="81045" y1="50820" x2="73881" y2="55887"/>
                        <a14:backgroundMark x1="73881" y1="55887" x2="73433" y2="56632"/>
                        <a14:backgroundMark x1="72537" y1="56334" x2="56119" y2="49180"/>
                        <a14:backgroundMark x1="56119" y1="49180" x2="47761" y2="38301"/>
                        <a14:backgroundMark x1="47761" y1="38301" x2="18657" y2="31148"/>
                        <a14:backgroundMark x1="18657" y1="31148" x2="26119" y2="28167"/>
                        <a14:backgroundMark x1="26119" y1="28167" x2="35373" y2="29061"/>
                        <a14:backgroundMark x1="35373" y1="29061" x2="55970" y2="44113"/>
                        <a14:backgroundMark x1="55970" y1="44113" x2="66866" y2="46051"/>
                        <a14:backgroundMark x1="66866" y1="46051" x2="68060" y2="41878"/>
                        <a14:backgroundMark x1="47761" y1="37109" x2="57761" y2="52161"/>
                        <a14:backgroundMark x1="57761" y1="52161" x2="71343" y2="57377"/>
                        <a14:backgroundMark x1="71343" y1="57377" x2="76119" y2="6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9"/>
          <a:stretch>
            <a:fillRect/>
          </a:stretch>
        </p:blipFill>
        <p:spPr>
          <a:xfrm>
            <a:off x="2672110" y="6733946"/>
            <a:ext cx="6847779" cy="2216552"/>
          </a:xfrm>
          <a:prstGeom prst="rect">
            <a:avLst/>
          </a:prstGeom>
        </p:spPr>
      </p:pic>
      <p:pic>
        <p:nvPicPr>
          <p:cNvPr id="26" name="Picture 25" descr="A close-up of a butterfly&#10;&#10;AI-generated content may be incorrect.">
            <a:extLst>
              <a:ext uri="{FF2B5EF4-FFF2-40B4-BE49-F238E27FC236}">
                <a16:creationId xmlns:a16="http://schemas.microsoft.com/office/drawing/2014/main" id="{14189F03-B9B8-7CBC-0EFF-06AADB7367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22" t="21361" r="24627" b="14716"/>
          <a:stretch>
            <a:fillRect/>
          </a:stretch>
        </p:blipFill>
        <p:spPr>
          <a:xfrm>
            <a:off x="-1748258" y="1596705"/>
            <a:ext cx="531852" cy="644495"/>
          </a:xfrm>
          <a:prstGeom prst="rect">
            <a:avLst/>
          </a:prstGeom>
        </p:spPr>
      </p:pic>
      <p:pic>
        <p:nvPicPr>
          <p:cNvPr id="28" name="Picture 27" descr="A group of moth flying&#10;&#10;AI-generated content may be incorrect.">
            <a:extLst>
              <a:ext uri="{FF2B5EF4-FFF2-40B4-BE49-F238E27FC236}">
                <a16:creationId xmlns:a16="http://schemas.microsoft.com/office/drawing/2014/main" id="{80047340-1E30-6A6D-6659-E008759A09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505" b="89790" l="10000" r="93800">
                        <a14:foregroundMark x1="77800" y1="31231" x2="83600" y2="18619"/>
                        <a14:foregroundMark x1="83600" y1="18619" x2="83200" y2="22222"/>
                        <a14:foregroundMark x1="81800" y1="37838" x2="85042" y2="39375"/>
                        <a14:foregroundMark x1="87200" y1="10811" x2="89600" y2="6306"/>
                        <a14:foregroundMark x1="84800" y1="32132" x2="85112" y2="32776"/>
                        <a14:foregroundMark x1="87200" y1="38438" x2="87600" y2="39339"/>
                        <a14:foregroundMark x1="86471" y1="36797" x2="86731" y2="37383"/>
                        <a14:foregroundMark x1="89000" y1="46246" x2="93800" y2="49550"/>
                        <a14:foregroundMark x1="87600" y1="10511" x2="91800" y2="4505"/>
                        <a14:foregroundMark x1="85400" y1="36036" x2="87400" y2="38739"/>
                        <a14:foregroundMark x1="85000" y1="29429" x2="86800" y2="30931"/>
                        <a14:foregroundMark x1="87400" y1="30931" x2="87800" y2="31532"/>
                        <a14:foregroundMark x1="87000" y1="31832" x2="88000" y2="32132"/>
                        <a14:backgroundMark x1="58800" y1="54054" x2="57000" y2="51351"/>
                        <a14:backgroundMark x1="57600" y1="52252" x2="55600" y2="48649"/>
                        <a14:backgroundMark x1="55400" y1="40541" x2="57000" y2="40541"/>
                        <a14:backgroundMark x1="61000" y1="37538" x2="64200" y2="38739"/>
                        <a14:backgroundMark x1="52800" y1="26426" x2="53178" y2="29262"/>
                        <a14:backgroundMark x1="50200" y1="26126" x2="50750" y2="29981"/>
                        <a14:backgroundMark x1="57000" y1="40541" x2="62800" y2="41441"/>
                        <a14:backgroundMark x1="86256" y1="32280" x2="86112" y2="32029"/>
                        <a14:backgroundMark x1="90400" y1="36637" x2="89872" y2="35628"/>
                        <a14:backgroundMark x1="87669" y1="32815" x2="87817" y2="32994"/>
                        <a14:backgroundMark x1="87770" y1="32607" x2="87945" y2="32833"/>
                        <a14:backgroundMark x1="88000" y1="32132" x2="88229" y2="32476"/>
                        <a14:backgroundMark x1="87000" y1="30631" x2="87288" y2="31063"/>
                        <a14:backgroundMark x1="48800" y1="34835" x2="39400" y2="47447"/>
                        <a14:backgroundMark x1="39400" y1="47447" x2="46000" y2="39640"/>
                        <a14:backgroundMark x1="46000" y1="39640" x2="53000" y2="46246"/>
                        <a14:backgroundMark x1="53000" y1="46246" x2="59400" y2="65766"/>
                        <a14:backgroundMark x1="56600" y1="50150" x2="52200" y2="34535"/>
                        <a14:backgroundMark x1="52200" y1="34535" x2="55600" y2="38138"/>
                        <a14:backgroundMark x1="64600" y1="40240" x2="50400" y2="34835"/>
                        <a14:backgroundMark x1="50400" y1="34835" x2="52000" y2="31532"/>
                        <a14:backgroundMark x1="65000" y1="39640" x2="63200" y2="38138"/>
                        <a14:backgroundMark x1="49800" y1="27928" x2="55400" y2="35135"/>
                        <a14:backgroundMark x1="66000" y1="41141" x2="64200" y2="39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48" b="46236"/>
          <a:stretch>
            <a:fillRect/>
          </a:stretch>
        </p:blipFill>
        <p:spPr>
          <a:xfrm>
            <a:off x="13408406" y="3108386"/>
            <a:ext cx="595478" cy="641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C2BF6E-EB5E-F682-51A0-1EBC81B69682}"/>
              </a:ext>
            </a:extLst>
          </p:cNvPr>
          <p:cNvSpPr/>
          <p:nvPr/>
        </p:nvSpPr>
        <p:spPr>
          <a:xfrm>
            <a:off x="4146114" y="0"/>
            <a:ext cx="8045886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EF09C-1E8D-9554-F14C-5DB3FF62B65F}"/>
              </a:ext>
            </a:extLst>
          </p:cNvPr>
          <p:cNvSpPr txBox="1"/>
          <p:nvPr/>
        </p:nvSpPr>
        <p:spPr>
          <a:xfrm>
            <a:off x="407624" y="1147866"/>
            <a:ext cx="362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68E46-77EC-8A7D-295A-E21F1D281151}"/>
              </a:ext>
            </a:extLst>
          </p:cNvPr>
          <p:cNvSpPr txBox="1"/>
          <p:nvPr/>
        </p:nvSpPr>
        <p:spPr>
          <a:xfrm>
            <a:off x="4215115" y="722841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Knowledge </a:t>
            </a:r>
            <a:r>
              <a:rPr lang="en-US" altLang="zh-CN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trading</a:t>
            </a:r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platform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63356-EDA2-630C-B318-8A88E6C5866F}"/>
              </a:ext>
            </a:extLst>
          </p:cNvPr>
          <p:cNvSpPr txBox="1"/>
          <p:nvPr/>
        </p:nvSpPr>
        <p:spPr>
          <a:xfrm>
            <a:off x="4215115" y="1926518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secondhand book trading platform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8E354-389D-BBDE-AA72-6D351EA58A44}"/>
              </a:ext>
            </a:extLst>
          </p:cNvPr>
          <p:cNvSpPr txBox="1"/>
          <p:nvPr/>
        </p:nvSpPr>
        <p:spPr>
          <a:xfrm>
            <a:off x="4215115" y="2723896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can also sell your notes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17" name="Picture 16" descr="A red leather organizer with a pen and paper&#10;&#10;AI-generated content may be incorrect.">
            <a:extLst>
              <a:ext uri="{FF2B5EF4-FFF2-40B4-BE49-F238E27FC236}">
                <a16:creationId xmlns:a16="http://schemas.microsoft.com/office/drawing/2014/main" id="{2DB7B8AD-F0F8-07B5-39AB-60E918178E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r="190" b="6160"/>
          <a:stretch>
            <a:fillRect/>
          </a:stretch>
        </p:blipFill>
        <p:spPr>
          <a:xfrm rot="1031310">
            <a:off x="8952289" y="4061850"/>
            <a:ext cx="2720071" cy="2097849"/>
          </a:xfrm>
          <a:prstGeom prst="rect">
            <a:avLst/>
          </a:prstGeom>
        </p:spPr>
      </p:pic>
      <p:pic>
        <p:nvPicPr>
          <p:cNvPr id="22" name="Picture 21" descr="A stack of books on a white background&#10;&#10;AI-generated content may be incorrect.">
            <a:extLst>
              <a:ext uri="{FF2B5EF4-FFF2-40B4-BE49-F238E27FC236}">
                <a16:creationId xmlns:a16="http://schemas.microsoft.com/office/drawing/2014/main" id="{B0BF3BED-42C9-5583-7830-7260C82F65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23273" y1="74182" x2="38465" y2="7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21871" r="15067" b="18895"/>
          <a:stretch>
            <a:fillRect/>
          </a:stretch>
        </p:blipFill>
        <p:spPr>
          <a:xfrm rot="21180410">
            <a:off x="4863675" y="3921181"/>
            <a:ext cx="2986327" cy="2443191"/>
          </a:xfrm>
          <a:prstGeom prst="rect">
            <a:avLst/>
          </a:prstGeom>
        </p:spPr>
      </p:pic>
      <p:pic>
        <p:nvPicPr>
          <p:cNvPr id="25" name="Graphic 24" descr="Flying Money with solid fill">
            <a:extLst>
              <a:ext uri="{FF2B5EF4-FFF2-40B4-BE49-F238E27FC236}">
                <a16:creationId xmlns:a16="http://schemas.microsoft.com/office/drawing/2014/main" id="{E14BF5B4-1E3F-AE5C-C83B-3174B91171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026436" flipH="1">
            <a:off x="4219899" y="-3345697"/>
            <a:ext cx="607979" cy="607979"/>
          </a:xfrm>
          <a:prstGeom prst="rect">
            <a:avLst/>
          </a:prstGeom>
        </p:spPr>
      </p:pic>
      <p:pic>
        <p:nvPicPr>
          <p:cNvPr id="27" name="Graphic 26" descr="Dollar with solid fill">
            <a:extLst>
              <a:ext uri="{FF2B5EF4-FFF2-40B4-BE49-F238E27FC236}">
                <a16:creationId xmlns:a16="http://schemas.microsoft.com/office/drawing/2014/main" id="{0640275B-3690-F19B-D5E5-3BE0F29201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90016" y="-1458823"/>
            <a:ext cx="579829" cy="579829"/>
          </a:xfrm>
          <a:prstGeom prst="rect">
            <a:avLst/>
          </a:prstGeom>
        </p:spPr>
      </p:pic>
      <p:pic>
        <p:nvPicPr>
          <p:cNvPr id="29" name="Graphic 28" descr="Flying Money with solid fill">
            <a:extLst>
              <a:ext uri="{FF2B5EF4-FFF2-40B4-BE49-F238E27FC236}">
                <a16:creationId xmlns:a16="http://schemas.microsoft.com/office/drawing/2014/main" id="{14F82DCC-6F1B-6CF0-E49A-B71A5136AD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981986">
            <a:off x="10386198" y="-3479505"/>
            <a:ext cx="612405" cy="612405"/>
          </a:xfrm>
          <a:prstGeom prst="rect">
            <a:avLst/>
          </a:prstGeom>
        </p:spPr>
      </p:pic>
      <p:pic>
        <p:nvPicPr>
          <p:cNvPr id="30" name="Graphic 29" descr="Dollar with solid fill">
            <a:extLst>
              <a:ext uri="{FF2B5EF4-FFF2-40B4-BE49-F238E27FC236}">
                <a16:creationId xmlns:a16="http://schemas.microsoft.com/office/drawing/2014/main" id="{69204CD3-CF52-6151-26A3-4A33D043F1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99969" y="-1458823"/>
            <a:ext cx="579829" cy="579829"/>
          </a:xfrm>
          <a:prstGeom prst="rect">
            <a:avLst/>
          </a:prstGeom>
        </p:spPr>
      </p:pic>
      <p:pic>
        <p:nvPicPr>
          <p:cNvPr id="31" name="Graphic 30" descr="Flying Money with solid fill">
            <a:extLst>
              <a:ext uri="{FF2B5EF4-FFF2-40B4-BE49-F238E27FC236}">
                <a16:creationId xmlns:a16="http://schemas.microsoft.com/office/drawing/2014/main" id="{2F27D222-2623-D703-0AF0-4DAF129938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386313" flipH="1">
            <a:off x="6136804" y="-2938663"/>
            <a:ext cx="607979" cy="607979"/>
          </a:xfrm>
          <a:prstGeom prst="rect">
            <a:avLst/>
          </a:prstGeom>
        </p:spPr>
      </p:pic>
      <p:pic>
        <p:nvPicPr>
          <p:cNvPr id="32" name="Graphic 31" descr="Dollar with solid fill">
            <a:extLst>
              <a:ext uri="{FF2B5EF4-FFF2-40B4-BE49-F238E27FC236}">
                <a16:creationId xmlns:a16="http://schemas.microsoft.com/office/drawing/2014/main" id="{F8B2EDBE-C682-3A04-D8A6-194410F778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07274" y="-1490188"/>
            <a:ext cx="579829" cy="579829"/>
          </a:xfrm>
          <a:prstGeom prst="rect">
            <a:avLst/>
          </a:prstGeom>
        </p:spPr>
      </p:pic>
      <p:pic>
        <p:nvPicPr>
          <p:cNvPr id="33" name="Graphic 32" descr="Flying Money with solid fill">
            <a:extLst>
              <a:ext uri="{FF2B5EF4-FFF2-40B4-BE49-F238E27FC236}">
                <a16:creationId xmlns:a16="http://schemas.microsoft.com/office/drawing/2014/main" id="{4B795FC6-FC47-FB6D-30CA-66BDEA74F8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140384">
            <a:off x="11107336" y="-2309356"/>
            <a:ext cx="612405" cy="612405"/>
          </a:xfrm>
          <a:prstGeom prst="rect">
            <a:avLst/>
          </a:prstGeom>
        </p:spPr>
      </p:pic>
      <p:pic>
        <p:nvPicPr>
          <p:cNvPr id="34" name="Graphic 33" descr="Dollar with solid fill">
            <a:extLst>
              <a:ext uri="{FF2B5EF4-FFF2-40B4-BE49-F238E27FC236}">
                <a16:creationId xmlns:a16="http://schemas.microsoft.com/office/drawing/2014/main" id="{37F95F66-BA39-FE35-CF01-7CEAA46B8E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97188" y="-1498629"/>
            <a:ext cx="579829" cy="579829"/>
          </a:xfrm>
          <a:prstGeom prst="rect">
            <a:avLst/>
          </a:prstGeom>
        </p:spPr>
      </p:pic>
      <p:pic>
        <p:nvPicPr>
          <p:cNvPr id="35" name="Graphic 34" descr="Flying Money with solid fill">
            <a:extLst>
              <a:ext uri="{FF2B5EF4-FFF2-40B4-BE49-F238E27FC236}">
                <a16:creationId xmlns:a16="http://schemas.microsoft.com/office/drawing/2014/main" id="{1330C01A-0CC9-6BE1-844A-4BE0C42D33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026436" flipH="1">
            <a:off x="3504093" y="-2635988"/>
            <a:ext cx="607979" cy="607979"/>
          </a:xfrm>
          <a:prstGeom prst="rect">
            <a:avLst/>
          </a:prstGeom>
        </p:spPr>
      </p:pic>
      <p:pic>
        <p:nvPicPr>
          <p:cNvPr id="36" name="Picture 35" descr="A person standing on a road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6BB45D6B-5602-E97F-CC95-169107215A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44" b="99435" l="160" r="95208">
                        <a14:foregroundMark x1="1597" y1="45085" x2="40735" y2="70508"/>
                        <a14:foregroundMark x1="40735" y1="70508" x2="50479" y2="74237"/>
                        <a14:foregroundMark x1="50479" y1="74237" x2="86741" y2="52316"/>
                        <a14:foregroundMark x1="86741" y1="52316" x2="65016" y2="70395"/>
                        <a14:foregroundMark x1="65016" y1="70395" x2="65335" y2="91864"/>
                        <a14:foregroundMark x1="65335" y1="91864" x2="39776" y2="91525"/>
                        <a14:foregroundMark x1="39776" y1="91525" x2="37700" y2="81356"/>
                        <a14:foregroundMark x1="37700" y1="81356" x2="42013" y2="97401"/>
                        <a14:foregroundMark x1="42013" y1="97401" x2="51278" y2="91186"/>
                        <a14:foregroundMark x1="51278" y1="91186" x2="53355" y2="88588"/>
                        <a14:foregroundMark x1="46326" y1="74124" x2="35144" y2="70169"/>
                        <a14:foregroundMark x1="35144" y1="70169" x2="24920" y2="90508"/>
                        <a14:foregroundMark x1="24920" y1="90508" x2="23323" y2="91525"/>
                        <a14:foregroundMark x1="22684" y1="93446" x2="27636" y2="67684"/>
                        <a14:foregroundMark x1="27636" y1="67684" x2="10863" y2="51864"/>
                        <a14:foregroundMark x1="10863" y1="51864" x2="50000" y2="60000"/>
                        <a14:foregroundMark x1="50000" y1="60000" x2="60703" y2="59096"/>
                        <a14:foregroundMark x1="60703" y1="59096" x2="95048" y2="50282"/>
                        <a14:foregroundMark x1="95048" y1="50282" x2="71725" y2="72429"/>
                        <a14:foregroundMark x1="71725" y1="72429" x2="81629" y2="97288"/>
                        <a14:foregroundMark x1="81629" y1="97288" x2="81629" y2="94802"/>
                        <a14:foregroundMark x1="49361" y1="96723" x2="42971" y2="65989"/>
                        <a14:foregroundMark x1="42971" y1="65989" x2="42013" y2="64859"/>
                        <a14:foregroundMark x1="6869" y1="51977" x2="160" y2="46780"/>
                        <a14:foregroundMark x1="160" y1="46780" x2="160" y2="46780"/>
                        <a14:foregroundMark x1="30351" y1="82486" x2="18530" y2="93220"/>
                        <a14:foregroundMark x1="22364" y1="84520" x2="14058" y2="94802"/>
                        <a14:foregroundMark x1="14058" y1="94802" x2="14058" y2="94802"/>
                        <a14:foregroundMark x1="21725" y1="95480" x2="43610" y2="96158"/>
                        <a14:foregroundMark x1="33866" y1="97175" x2="64217" y2="98418"/>
                        <a14:foregroundMark x1="64217" y1="98418" x2="72524" y2="98079"/>
                        <a14:foregroundMark x1="89457" y1="97401" x2="95208" y2="99435"/>
                        <a14:backgroundMark x1="1917" y1="34802" x2="10064" y2="39548"/>
                        <a14:backgroundMark x1="10064" y1="39548" x2="37859" y2="48249"/>
                        <a14:backgroundMark x1="37859" y1="48249" x2="69808" y2="45763"/>
                        <a14:backgroundMark x1="69808" y1="45763" x2="92652" y2="36384"/>
                        <a14:backgroundMark x1="92652" y1="36384" x2="22524" y2="8814"/>
                        <a14:backgroundMark x1="22524" y1="8814" x2="18051" y2="7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86" y="5797221"/>
            <a:ext cx="2364742" cy="3343124"/>
          </a:xfrm>
          <a:prstGeom prst="rect">
            <a:avLst/>
          </a:prstGeom>
        </p:spPr>
      </p:pic>
      <p:pic>
        <p:nvPicPr>
          <p:cNvPr id="37" name="Graphic 36" descr="Question mark with solid fill">
            <a:extLst>
              <a:ext uri="{FF2B5EF4-FFF2-40B4-BE49-F238E27FC236}">
                <a16:creationId xmlns:a16="http://schemas.microsoft.com/office/drawing/2014/main" id="{6906359A-6C1C-D3D0-E032-25C50A1903B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75821" y="9745506"/>
            <a:ext cx="558936" cy="558936"/>
          </a:xfrm>
          <a:prstGeom prst="rect">
            <a:avLst/>
          </a:prstGeom>
        </p:spPr>
      </p:pic>
      <p:pic>
        <p:nvPicPr>
          <p:cNvPr id="38" name="Picture 37" descr="A orange bag with a letter s&#10;&#10;AI-generated content may be incorrect.">
            <a:extLst>
              <a:ext uri="{FF2B5EF4-FFF2-40B4-BE49-F238E27FC236}">
                <a16:creationId xmlns:a16="http://schemas.microsoft.com/office/drawing/2014/main" id="{419E6509-D83E-4926-14FC-FBD27CB02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77" y="8969788"/>
            <a:ext cx="717208" cy="717208"/>
          </a:xfrm>
          <a:prstGeom prst="rect">
            <a:avLst/>
          </a:prstGeom>
        </p:spPr>
      </p:pic>
      <p:pic>
        <p:nvPicPr>
          <p:cNvPr id="39" name="Picture 38" descr="A logo with a smile&#10;&#10;AI-generated content may be incorrect.">
            <a:extLst>
              <a:ext uri="{FF2B5EF4-FFF2-40B4-BE49-F238E27FC236}">
                <a16:creationId xmlns:a16="http://schemas.microsoft.com/office/drawing/2014/main" id="{6AF3455C-0F8A-9B9F-A8EF-F4025935AE8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96" y="9152488"/>
            <a:ext cx="753886" cy="75388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DB8351A-3543-F30A-63FF-D87F8FD5FA82}"/>
              </a:ext>
            </a:extLst>
          </p:cNvPr>
          <p:cNvSpPr txBox="1"/>
          <p:nvPr/>
        </p:nvSpPr>
        <p:spPr>
          <a:xfrm>
            <a:off x="4367515" y="-2812288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Problem Background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A38E69-BF53-A207-F53D-C1E89FAF21F0}"/>
              </a:ext>
            </a:extLst>
          </p:cNvPr>
          <p:cNvSpPr txBox="1"/>
          <p:nvPr/>
        </p:nvSpPr>
        <p:spPr>
          <a:xfrm>
            <a:off x="15220290" y="1926518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textbooks and reference material are expensive for students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40E1F-3266-4973-EF7D-EABF90B40648}"/>
              </a:ext>
            </a:extLst>
          </p:cNvPr>
          <p:cNvSpPr txBox="1"/>
          <p:nvPr/>
        </p:nvSpPr>
        <p:spPr>
          <a:xfrm>
            <a:off x="15220290" y="4078607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Limited channels to sell old textbooks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13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1AA4A-FDC1-9433-C9C6-4582AB495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F474AA67-2C15-46C6-1FFA-4D7F92905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7845"/>
            <a:ext cx="12192000" cy="12192000"/>
          </a:xfrm>
          <a:prstGeom prst="rect">
            <a:avLst/>
          </a:prstGeom>
        </p:spPr>
      </p:pic>
      <p:pic>
        <p:nvPicPr>
          <p:cNvPr id="19" name="Picture 1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D2AA173A-5C52-5C26-B72A-E86219439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0" y="4053839"/>
            <a:ext cx="12192000" cy="374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5223F2-0CF3-A18B-9979-19E7A51B469F}"/>
              </a:ext>
            </a:extLst>
          </p:cNvPr>
          <p:cNvSpPr/>
          <p:nvPr/>
        </p:nvSpPr>
        <p:spPr>
          <a:xfrm>
            <a:off x="4146114" y="0"/>
            <a:ext cx="8045886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9B855-ECC6-3C47-85B7-A93C6BDB99E2}"/>
              </a:ext>
            </a:extLst>
          </p:cNvPr>
          <p:cNvSpPr txBox="1"/>
          <p:nvPr/>
        </p:nvSpPr>
        <p:spPr>
          <a:xfrm>
            <a:off x="4215115" y="722841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Problem 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DC130-E0C5-3D8D-8D48-EB0CD6CC6CDA}"/>
              </a:ext>
            </a:extLst>
          </p:cNvPr>
          <p:cNvSpPr txBox="1"/>
          <p:nvPr/>
        </p:nvSpPr>
        <p:spPr>
          <a:xfrm>
            <a:off x="4215115" y="1926518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textbooks and reference material are expensive for students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1A5E4-FD95-D788-13E0-4AE4D9EBC9DA}"/>
              </a:ext>
            </a:extLst>
          </p:cNvPr>
          <p:cNvSpPr txBox="1"/>
          <p:nvPr/>
        </p:nvSpPr>
        <p:spPr>
          <a:xfrm>
            <a:off x="4215115" y="4078607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Limited channels to sell old textbooks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24" name="Picture 23" descr="A red leather organizer with a pen and paper&#10;&#10;AI-generated content may be incorrect.">
            <a:extLst>
              <a:ext uri="{FF2B5EF4-FFF2-40B4-BE49-F238E27FC236}">
                <a16:creationId xmlns:a16="http://schemas.microsoft.com/office/drawing/2014/main" id="{8F21B8A7-F2EF-0695-F61E-5C6D977EB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r="190" b="6160"/>
          <a:stretch>
            <a:fillRect/>
          </a:stretch>
        </p:blipFill>
        <p:spPr>
          <a:xfrm rot="1031310">
            <a:off x="8512754" y="2754052"/>
            <a:ext cx="1089884" cy="840571"/>
          </a:xfrm>
          <a:prstGeom prst="rect">
            <a:avLst/>
          </a:prstGeom>
        </p:spPr>
      </p:pic>
      <p:pic>
        <p:nvPicPr>
          <p:cNvPr id="25" name="Picture 24" descr="A stack of books on a white background&#10;&#10;AI-generated content may be incorrect.">
            <a:extLst>
              <a:ext uri="{FF2B5EF4-FFF2-40B4-BE49-F238E27FC236}">
                <a16:creationId xmlns:a16="http://schemas.microsoft.com/office/drawing/2014/main" id="{1EF355D6-643C-129F-6F3F-624066F128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273" y1="74182" x2="38465" y2="7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21871" r="15067" b="18895"/>
          <a:stretch>
            <a:fillRect/>
          </a:stretch>
        </p:blipFill>
        <p:spPr>
          <a:xfrm rot="21180410">
            <a:off x="6390349" y="2621308"/>
            <a:ext cx="1272673" cy="1041207"/>
          </a:xfrm>
          <a:prstGeom prst="rect">
            <a:avLst/>
          </a:prstGeom>
        </p:spPr>
      </p:pic>
      <p:pic>
        <p:nvPicPr>
          <p:cNvPr id="29" name="Graphic 28" descr="Flying Money with solid fill">
            <a:extLst>
              <a:ext uri="{FF2B5EF4-FFF2-40B4-BE49-F238E27FC236}">
                <a16:creationId xmlns:a16="http://schemas.microsoft.com/office/drawing/2014/main" id="{58516740-259C-546A-EFD7-B60A82A4CA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26436" flipH="1">
            <a:off x="6027709" y="2540556"/>
            <a:ext cx="607979" cy="607979"/>
          </a:xfrm>
          <a:prstGeom prst="rect">
            <a:avLst/>
          </a:prstGeom>
        </p:spPr>
      </p:pic>
      <p:pic>
        <p:nvPicPr>
          <p:cNvPr id="31" name="Graphic 30" descr="Dollar with solid fill">
            <a:extLst>
              <a:ext uri="{FF2B5EF4-FFF2-40B4-BE49-F238E27FC236}">
                <a16:creationId xmlns:a16="http://schemas.microsoft.com/office/drawing/2014/main" id="{F3B2458C-B224-6414-693D-2A51EEA0E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0016" y="3303913"/>
            <a:ext cx="579829" cy="579829"/>
          </a:xfrm>
          <a:prstGeom prst="rect">
            <a:avLst/>
          </a:prstGeom>
        </p:spPr>
      </p:pic>
      <p:pic>
        <p:nvPicPr>
          <p:cNvPr id="32" name="Graphic 31" descr="Flying Money with solid fill">
            <a:extLst>
              <a:ext uri="{FF2B5EF4-FFF2-40B4-BE49-F238E27FC236}">
                <a16:creationId xmlns:a16="http://schemas.microsoft.com/office/drawing/2014/main" id="{C3F13F9C-0616-BF4B-770C-9372AE2F7C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81986">
            <a:off x="7460596" y="2617635"/>
            <a:ext cx="612405" cy="612405"/>
          </a:xfrm>
          <a:prstGeom prst="rect">
            <a:avLst/>
          </a:prstGeom>
        </p:spPr>
      </p:pic>
      <p:pic>
        <p:nvPicPr>
          <p:cNvPr id="34" name="Graphic 33" descr="Dollar with solid fill">
            <a:extLst>
              <a:ext uri="{FF2B5EF4-FFF2-40B4-BE49-F238E27FC236}">
                <a16:creationId xmlns:a16="http://schemas.microsoft.com/office/drawing/2014/main" id="{B0564A2E-AB53-F5D6-5CD2-705BD47E80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99969" y="3303913"/>
            <a:ext cx="579829" cy="579829"/>
          </a:xfrm>
          <a:prstGeom prst="rect">
            <a:avLst/>
          </a:prstGeom>
        </p:spPr>
      </p:pic>
      <p:pic>
        <p:nvPicPr>
          <p:cNvPr id="39" name="Graphic 38" descr="Flying Money with solid fill">
            <a:extLst>
              <a:ext uri="{FF2B5EF4-FFF2-40B4-BE49-F238E27FC236}">
                <a16:creationId xmlns:a16="http://schemas.microsoft.com/office/drawing/2014/main" id="{16F0E67C-2DEA-8D89-978E-7A1E956EC0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386313" flipH="1">
            <a:off x="8144134" y="2991779"/>
            <a:ext cx="607979" cy="607979"/>
          </a:xfrm>
          <a:prstGeom prst="rect">
            <a:avLst/>
          </a:prstGeom>
        </p:spPr>
      </p:pic>
      <p:pic>
        <p:nvPicPr>
          <p:cNvPr id="40" name="Graphic 39" descr="Dollar with solid fill">
            <a:extLst>
              <a:ext uri="{FF2B5EF4-FFF2-40B4-BE49-F238E27FC236}">
                <a16:creationId xmlns:a16="http://schemas.microsoft.com/office/drawing/2014/main" id="{3E6C4AB4-86BE-0159-79D0-BF93E077CA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7274" y="3272548"/>
            <a:ext cx="579829" cy="579829"/>
          </a:xfrm>
          <a:prstGeom prst="rect">
            <a:avLst/>
          </a:prstGeom>
        </p:spPr>
      </p:pic>
      <p:pic>
        <p:nvPicPr>
          <p:cNvPr id="41" name="Graphic 40" descr="Flying Money with solid fill">
            <a:extLst>
              <a:ext uri="{FF2B5EF4-FFF2-40B4-BE49-F238E27FC236}">
                <a16:creationId xmlns:a16="http://schemas.microsoft.com/office/drawing/2014/main" id="{2F0E0607-03AB-855E-B049-479772523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40384">
            <a:off x="9503457" y="2632757"/>
            <a:ext cx="612405" cy="612405"/>
          </a:xfrm>
          <a:prstGeom prst="rect">
            <a:avLst/>
          </a:prstGeom>
        </p:spPr>
      </p:pic>
      <p:pic>
        <p:nvPicPr>
          <p:cNvPr id="42" name="Graphic 41" descr="Dollar with solid fill">
            <a:extLst>
              <a:ext uri="{FF2B5EF4-FFF2-40B4-BE49-F238E27FC236}">
                <a16:creationId xmlns:a16="http://schemas.microsoft.com/office/drawing/2014/main" id="{34EF23A4-BA76-6564-3FF7-81681385A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97188" y="3264107"/>
            <a:ext cx="579829" cy="579829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8697449C-EDB2-B88F-1871-C99D74644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26436" flipH="1">
            <a:off x="6019342" y="3250032"/>
            <a:ext cx="607979" cy="607979"/>
          </a:xfrm>
          <a:prstGeom prst="rect">
            <a:avLst/>
          </a:prstGeom>
        </p:spPr>
      </p:pic>
      <p:pic>
        <p:nvPicPr>
          <p:cNvPr id="45" name="Picture 44" descr="A person standing on a road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735D25B2-99B0-F9D4-B77E-3C5F20A5CE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44" b="99435" l="160" r="95208">
                        <a14:foregroundMark x1="1597" y1="45085" x2="40735" y2="70508"/>
                        <a14:foregroundMark x1="40735" y1="70508" x2="50479" y2="74237"/>
                        <a14:foregroundMark x1="50479" y1="74237" x2="86741" y2="52316"/>
                        <a14:foregroundMark x1="86741" y1="52316" x2="65016" y2="70395"/>
                        <a14:foregroundMark x1="65016" y1="70395" x2="65335" y2="91864"/>
                        <a14:foregroundMark x1="65335" y1="91864" x2="39776" y2="91525"/>
                        <a14:foregroundMark x1="39776" y1="91525" x2="37700" y2="81356"/>
                        <a14:foregroundMark x1="37700" y1="81356" x2="42013" y2="97401"/>
                        <a14:foregroundMark x1="42013" y1="97401" x2="51278" y2="91186"/>
                        <a14:foregroundMark x1="51278" y1="91186" x2="53355" y2="88588"/>
                        <a14:foregroundMark x1="46326" y1="74124" x2="35144" y2="70169"/>
                        <a14:foregroundMark x1="35144" y1="70169" x2="24920" y2="90508"/>
                        <a14:foregroundMark x1="24920" y1="90508" x2="23323" y2="91525"/>
                        <a14:foregroundMark x1="22684" y1="93446" x2="27636" y2="67684"/>
                        <a14:foregroundMark x1="27636" y1="67684" x2="10863" y2="51864"/>
                        <a14:foregroundMark x1="10863" y1="51864" x2="50000" y2="60000"/>
                        <a14:foregroundMark x1="50000" y1="60000" x2="60703" y2="59096"/>
                        <a14:foregroundMark x1="60703" y1="59096" x2="95048" y2="50282"/>
                        <a14:foregroundMark x1="95048" y1="50282" x2="71725" y2="72429"/>
                        <a14:foregroundMark x1="71725" y1="72429" x2="81629" y2="97288"/>
                        <a14:foregroundMark x1="81629" y1="97288" x2="81629" y2="94802"/>
                        <a14:foregroundMark x1="49361" y1="96723" x2="42971" y2="65989"/>
                        <a14:foregroundMark x1="42971" y1="65989" x2="42013" y2="64859"/>
                        <a14:foregroundMark x1="6869" y1="51977" x2="160" y2="46780"/>
                        <a14:foregroundMark x1="160" y1="46780" x2="160" y2="46780"/>
                        <a14:foregroundMark x1="30351" y1="82486" x2="18530" y2="93220"/>
                        <a14:foregroundMark x1="22364" y1="84520" x2="14058" y2="94802"/>
                        <a14:foregroundMark x1="14058" y1="94802" x2="14058" y2="94802"/>
                        <a14:foregroundMark x1="21725" y1="95480" x2="43610" y2="96158"/>
                        <a14:foregroundMark x1="33866" y1="97175" x2="64217" y2="98418"/>
                        <a14:foregroundMark x1="64217" y1="98418" x2="72524" y2="98079"/>
                        <a14:foregroundMark x1="89457" y1="97401" x2="95208" y2="99435"/>
                        <a14:backgroundMark x1="1917" y1="34802" x2="10064" y2="39548"/>
                        <a14:backgroundMark x1="10064" y1="39548" x2="37859" y2="48249"/>
                        <a14:backgroundMark x1="37859" y1="48249" x2="69808" y2="45763"/>
                        <a14:backgroundMark x1="69808" y1="45763" x2="92652" y2="36384"/>
                        <a14:backgroundMark x1="92652" y1="36384" x2="22524" y2="8814"/>
                        <a14:backgroundMark x1="22524" y1="8814" x2="18051" y2="7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86" y="3531358"/>
            <a:ext cx="2364742" cy="3343124"/>
          </a:xfrm>
          <a:prstGeom prst="rect">
            <a:avLst/>
          </a:prstGeom>
        </p:spPr>
      </p:pic>
      <p:pic>
        <p:nvPicPr>
          <p:cNvPr id="49" name="Graphic 48" descr="Question mark with solid fill">
            <a:extLst>
              <a:ext uri="{FF2B5EF4-FFF2-40B4-BE49-F238E27FC236}">
                <a16:creationId xmlns:a16="http://schemas.microsoft.com/office/drawing/2014/main" id="{D6B31BDA-23E4-2A91-B436-6160ACE628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75821" y="4647532"/>
            <a:ext cx="558936" cy="558936"/>
          </a:xfrm>
          <a:prstGeom prst="rect">
            <a:avLst/>
          </a:prstGeom>
        </p:spPr>
      </p:pic>
      <p:pic>
        <p:nvPicPr>
          <p:cNvPr id="53" name="Picture 52" descr="A orange bag with a letter s&#10;&#10;AI-generated content may be incorrect.">
            <a:extLst>
              <a:ext uri="{FF2B5EF4-FFF2-40B4-BE49-F238E27FC236}">
                <a16:creationId xmlns:a16="http://schemas.microsoft.com/office/drawing/2014/main" id="{EB379B21-24E1-8DBE-7193-FECF0B40FD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93" y="4598859"/>
            <a:ext cx="717208" cy="717208"/>
          </a:xfrm>
          <a:prstGeom prst="rect">
            <a:avLst/>
          </a:prstGeom>
        </p:spPr>
      </p:pic>
      <p:pic>
        <p:nvPicPr>
          <p:cNvPr id="57" name="Picture 56" descr="A logo with a smile&#10;&#10;AI-generated content may be incorrect.">
            <a:extLst>
              <a:ext uri="{FF2B5EF4-FFF2-40B4-BE49-F238E27FC236}">
                <a16:creationId xmlns:a16="http://schemas.microsoft.com/office/drawing/2014/main" id="{CD4EBD90-6618-226D-461D-7BBE94A0CA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178" y="4598859"/>
            <a:ext cx="753886" cy="75388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99CA8EB-AF20-D6DC-8378-3DB4AE4EBF60}"/>
              </a:ext>
            </a:extLst>
          </p:cNvPr>
          <p:cNvSpPr txBox="1"/>
          <p:nvPr/>
        </p:nvSpPr>
        <p:spPr>
          <a:xfrm>
            <a:off x="4367515" y="-2904082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Knowledge </a:t>
            </a:r>
            <a:r>
              <a:rPr lang="en-US" altLang="zh-CN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trading</a:t>
            </a:r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platform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C99AA5-EFB9-6170-8E4D-2C964FE96F9B}"/>
              </a:ext>
            </a:extLst>
          </p:cNvPr>
          <p:cNvSpPr txBox="1"/>
          <p:nvPr/>
        </p:nvSpPr>
        <p:spPr>
          <a:xfrm>
            <a:off x="407624" y="3743168"/>
            <a:ext cx="220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AD0AAF7-8C6D-5C07-1B75-D0E053F9498B}"/>
              </a:ext>
            </a:extLst>
          </p:cNvPr>
          <p:cNvSpPr txBox="1"/>
          <p:nvPr/>
        </p:nvSpPr>
        <p:spPr>
          <a:xfrm>
            <a:off x="407624" y="2445517"/>
            <a:ext cx="239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E72235-41B3-AADF-07F7-D8B441DDF2C3}"/>
              </a:ext>
            </a:extLst>
          </p:cNvPr>
          <p:cNvSpPr txBox="1"/>
          <p:nvPr/>
        </p:nvSpPr>
        <p:spPr>
          <a:xfrm>
            <a:off x="407624" y="5040819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0CB4D4-8C83-3079-D79C-708A34828A20}"/>
              </a:ext>
            </a:extLst>
          </p:cNvPr>
          <p:cNvSpPr txBox="1"/>
          <p:nvPr/>
        </p:nvSpPr>
        <p:spPr>
          <a:xfrm>
            <a:off x="407624" y="1147866"/>
            <a:ext cx="362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F0398E-B485-3BC6-0A5B-D81526EAFE90}"/>
              </a:ext>
            </a:extLst>
          </p:cNvPr>
          <p:cNvSpPr txBox="1"/>
          <p:nvPr/>
        </p:nvSpPr>
        <p:spPr>
          <a:xfrm>
            <a:off x="4215115" y="7924164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secondhand book trading platform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8E957C-A0BD-F183-1C6E-B4FB2E89973C}"/>
              </a:ext>
            </a:extLst>
          </p:cNvPr>
          <p:cNvSpPr txBox="1"/>
          <p:nvPr/>
        </p:nvSpPr>
        <p:spPr>
          <a:xfrm>
            <a:off x="4215115" y="7924164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can also sell your notes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F4CA28C-8260-3FD7-70C4-193E62F43E69}"/>
              </a:ext>
            </a:extLst>
          </p:cNvPr>
          <p:cNvSpPr txBox="1"/>
          <p:nvPr/>
        </p:nvSpPr>
        <p:spPr>
          <a:xfrm>
            <a:off x="18364887" y="2078918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Information between buyers and sellers is fragmented and unmatched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24883C-E65D-1956-DEB8-EB4210CF7610}"/>
              </a:ext>
            </a:extLst>
          </p:cNvPr>
          <p:cNvSpPr txBox="1"/>
          <p:nvPr/>
        </p:nvSpPr>
        <p:spPr>
          <a:xfrm>
            <a:off x="18364887" y="4231007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Old reference materials are dumped after the owner completed their studies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7996EEB-3615-4899-46F6-4EBC2266B3A2}"/>
              </a:ext>
            </a:extLst>
          </p:cNvPr>
          <p:cNvGrpSpPr/>
          <p:nvPr/>
        </p:nvGrpSpPr>
        <p:grpSpPr>
          <a:xfrm>
            <a:off x="17241784" y="2320618"/>
            <a:ext cx="1682926" cy="1809266"/>
            <a:chOff x="6034956" y="2320618"/>
            <a:chExt cx="1682926" cy="1809266"/>
          </a:xfrm>
        </p:grpSpPr>
        <p:pic>
          <p:nvPicPr>
            <p:cNvPr id="79" name="Graphic 78" descr="Male profile with solid fill">
              <a:extLst>
                <a:ext uri="{FF2B5EF4-FFF2-40B4-BE49-F238E27FC236}">
                  <a16:creationId xmlns:a16="http://schemas.microsoft.com/office/drawing/2014/main" id="{9F0012EC-BBCB-5A72-7D05-AFF615DE7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34956" y="3215484"/>
              <a:ext cx="914400" cy="914400"/>
            </a:xfrm>
            <a:prstGeom prst="rect">
              <a:avLst/>
            </a:prstGeom>
          </p:spPr>
        </p:pic>
        <p:pic>
          <p:nvPicPr>
            <p:cNvPr id="80" name="Graphic 79" descr="Speech outline">
              <a:extLst>
                <a:ext uri="{FF2B5EF4-FFF2-40B4-BE49-F238E27FC236}">
                  <a16:creationId xmlns:a16="http://schemas.microsoft.com/office/drawing/2014/main" id="{36817995-59F4-1878-2B57-70CD64F2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flipH="1">
              <a:off x="6408588" y="2320618"/>
              <a:ext cx="1309294" cy="1309294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15164E5-A769-CA1D-E511-071D3FA3CA6E}"/>
                </a:ext>
              </a:extLst>
            </p:cNvPr>
            <p:cNvSpPr/>
            <p:nvPr/>
          </p:nvSpPr>
          <p:spPr>
            <a:xfrm>
              <a:off x="6888756" y="2700553"/>
              <a:ext cx="360194" cy="3509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FED8CE1-5A0A-C56B-4E43-A9F5CE0AC0A2}"/>
              </a:ext>
            </a:extLst>
          </p:cNvPr>
          <p:cNvGrpSpPr/>
          <p:nvPr/>
        </p:nvGrpSpPr>
        <p:grpSpPr>
          <a:xfrm>
            <a:off x="17030736" y="2371811"/>
            <a:ext cx="1973982" cy="1706880"/>
            <a:chOff x="8481603" y="2371811"/>
            <a:chExt cx="1973982" cy="1706880"/>
          </a:xfrm>
        </p:grpSpPr>
        <p:pic>
          <p:nvPicPr>
            <p:cNvPr id="83" name="Graphic 82" descr="Call center with solid fill">
              <a:extLst>
                <a:ext uri="{FF2B5EF4-FFF2-40B4-BE49-F238E27FC236}">
                  <a16:creationId xmlns:a16="http://schemas.microsoft.com/office/drawing/2014/main" id="{28DEF767-9914-29EB-033C-4536AFBC9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541185" y="3164291"/>
              <a:ext cx="914400" cy="914400"/>
            </a:xfrm>
            <a:prstGeom prst="rect">
              <a:avLst/>
            </a:prstGeom>
          </p:spPr>
        </p:pic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D9D303FE-39E2-5166-AF07-509C057F4922}"/>
                </a:ext>
              </a:extLst>
            </p:cNvPr>
            <p:cNvSpPr/>
            <p:nvPr/>
          </p:nvSpPr>
          <p:spPr>
            <a:xfrm flipH="1">
              <a:off x="8951422" y="2667984"/>
              <a:ext cx="380370" cy="327904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85" name="Graphic 84" descr="Thought bubble outline">
              <a:extLst>
                <a:ext uri="{FF2B5EF4-FFF2-40B4-BE49-F238E27FC236}">
                  <a16:creationId xmlns:a16="http://schemas.microsoft.com/office/drawing/2014/main" id="{8BCB8B58-0820-7108-CA8D-A3C64309B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flipH="1">
              <a:off x="8481603" y="2371811"/>
              <a:ext cx="1320008" cy="1320008"/>
            </a:xfrm>
            <a:prstGeom prst="rect">
              <a:avLst/>
            </a:prstGeom>
          </p:spPr>
        </p:pic>
      </p:grpSp>
      <p:pic>
        <p:nvPicPr>
          <p:cNvPr id="87" name="Picture 86" descr="A cat in a green box&#10;&#10;AI-generated content may be incorrect.">
            <a:extLst>
              <a:ext uri="{FF2B5EF4-FFF2-40B4-BE49-F238E27FC236}">
                <a16:creationId xmlns:a16="http://schemas.microsoft.com/office/drawing/2014/main" id="{AA13679E-18D3-F5A1-9ADD-B43F6C908DA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35" y="7099227"/>
            <a:ext cx="2060644" cy="20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3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75A52-C5B9-8361-0078-588CA4CFA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FB5213CE-A7C4-3CB7-EC92-0A9AA7F13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7845"/>
            <a:ext cx="12192000" cy="12192000"/>
          </a:xfrm>
          <a:prstGeom prst="rect">
            <a:avLst/>
          </a:prstGeom>
        </p:spPr>
      </p:pic>
      <p:pic>
        <p:nvPicPr>
          <p:cNvPr id="19" name="Picture 1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36555B00-179F-E748-FAA3-0025305EE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0" y="4053839"/>
            <a:ext cx="12192000" cy="374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075E7F-2F58-2431-6364-72BFC3CD799D}"/>
              </a:ext>
            </a:extLst>
          </p:cNvPr>
          <p:cNvSpPr/>
          <p:nvPr/>
        </p:nvSpPr>
        <p:spPr>
          <a:xfrm>
            <a:off x="4146114" y="0"/>
            <a:ext cx="8045886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4B2B8-464E-3723-862B-FA763192CB94}"/>
              </a:ext>
            </a:extLst>
          </p:cNvPr>
          <p:cNvSpPr txBox="1"/>
          <p:nvPr/>
        </p:nvSpPr>
        <p:spPr>
          <a:xfrm>
            <a:off x="4215115" y="722841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Problem 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87577-533A-E446-936D-EE0BE2EA4A8A}"/>
              </a:ext>
            </a:extLst>
          </p:cNvPr>
          <p:cNvSpPr txBox="1"/>
          <p:nvPr/>
        </p:nvSpPr>
        <p:spPr>
          <a:xfrm>
            <a:off x="4215115" y="1926518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Information between buyers and sellers is fragmented and unmatched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0D022-2775-186E-BA19-ED8004F1E987}"/>
              </a:ext>
            </a:extLst>
          </p:cNvPr>
          <p:cNvSpPr txBox="1"/>
          <p:nvPr/>
        </p:nvSpPr>
        <p:spPr>
          <a:xfrm>
            <a:off x="4215115" y="4078607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Old reference materials are dumped after the owner completed their studies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24" name="Picture 23" descr="A red leather organizer with a pen and paper&#10;&#10;AI-generated content may be incorrect.">
            <a:extLst>
              <a:ext uri="{FF2B5EF4-FFF2-40B4-BE49-F238E27FC236}">
                <a16:creationId xmlns:a16="http://schemas.microsoft.com/office/drawing/2014/main" id="{F2E6DE22-BFD3-F89C-2E3E-F90BD75FC3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r="190" b="6160"/>
          <a:stretch>
            <a:fillRect/>
          </a:stretch>
        </p:blipFill>
        <p:spPr>
          <a:xfrm rot="1031310">
            <a:off x="8512755" y="-2341346"/>
            <a:ext cx="1089884" cy="840571"/>
          </a:xfrm>
          <a:prstGeom prst="rect">
            <a:avLst/>
          </a:prstGeom>
        </p:spPr>
      </p:pic>
      <p:pic>
        <p:nvPicPr>
          <p:cNvPr id="25" name="Picture 24" descr="A stack of books on a white background&#10;&#10;AI-generated content may be incorrect.">
            <a:extLst>
              <a:ext uri="{FF2B5EF4-FFF2-40B4-BE49-F238E27FC236}">
                <a16:creationId xmlns:a16="http://schemas.microsoft.com/office/drawing/2014/main" id="{08BF7FD6-7204-050B-C04C-384C62BFD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273" y1="74182" x2="38465" y2="7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21871" r="15067" b="18895"/>
          <a:stretch>
            <a:fillRect/>
          </a:stretch>
        </p:blipFill>
        <p:spPr>
          <a:xfrm rot="21180410">
            <a:off x="6390350" y="-2474090"/>
            <a:ext cx="1272673" cy="1041207"/>
          </a:xfrm>
          <a:prstGeom prst="rect">
            <a:avLst/>
          </a:prstGeom>
        </p:spPr>
      </p:pic>
      <p:pic>
        <p:nvPicPr>
          <p:cNvPr id="29" name="Graphic 28" descr="Flying Money with solid fill">
            <a:extLst>
              <a:ext uri="{FF2B5EF4-FFF2-40B4-BE49-F238E27FC236}">
                <a16:creationId xmlns:a16="http://schemas.microsoft.com/office/drawing/2014/main" id="{7141B8CD-4CD6-7E6D-65B2-6DFC861ACE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26436" flipH="1">
            <a:off x="6027710" y="-2554842"/>
            <a:ext cx="607979" cy="607979"/>
          </a:xfrm>
          <a:prstGeom prst="rect">
            <a:avLst/>
          </a:prstGeom>
        </p:spPr>
      </p:pic>
      <p:pic>
        <p:nvPicPr>
          <p:cNvPr id="31" name="Graphic 30" descr="Dollar with solid fill">
            <a:extLst>
              <a:ext uri="{FF2B5EF4-FFF2-40B4-BE49-F238E27FC236}">
                <a16:creationId xmlns:a16="http://schemas.microsoft.com/office/drawing/2014/main" id="{F5837470-D762-0695-4796-83670174F1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0017" y="-1791485"/>
            <a:ext cx="579829" cy="579829"/>
          </a:xfrm>
          <a:prstGeom prst="rect">
            <a:avLst/>
          </a:prstGeom>
        </p:spPr>
      </p:pic>
      <p:pic>
        <p:nvPicPr>
          <p:cNvPr id="32" name="Graphic 31" descr="Flying Money with solid fill">
            <a:extLst>
              <a:ext uri="{FF2B5EF4-FFF2-40B4-BE49-F238E27FC236}">
                <a16:creationId xmlns:a16="http://schemas.microsoft.com/office/drawing/2014/main" id="{A1D505B3-8F00-0686-3EE7-48FB5FE1D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81986">
            <a:off x="7460597" y="-2477763"/>
            <a:ext cx="612405" cy="612405"/>
          </a:xfrm>
          <a:prstGeom prst="rect">
            <a:avLst/>
          </a:prstGeom>
        </p:spPr>
      </p:pic>
      <p:pic>
        <p:nvPicPr>
          <p:cNvPr id="34" name="Graphic 33" descr="Dollar with solid fill">
            <a:extLst>
              <a:ext uri="{FF2B5EF4-FFF2-40B4-BE49-F238E27FC236}">
                <a16:creationId xmlns:a16="http://schemas.microsoft.com/office/drawing/2014/main" id="{91AB8156-8FC8-79F9-EF02-5DB0652CB4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99970" y="-1791485"/>
            <a:ext cx="579829" cy="579829"/>
          </a:xfrm>
          <a:prstGeom prst="rect">
            <a:avLst/>
          </a:prstGeom>
        </p:spPr>
      </p:pic>
      <p:pic>
        <p:nvPicPr>
          <p:cNvPr id="39" name="Graphic 38" descr="Flying Money with solid fill">
            <a:extLst>
              <a:ext uri="{FF2B5EF4-FFF2-40B4-BE49-F238E27FC236}">
                <a16:creationId xmlns:a16="http://schemas.microsoft.com/office/drawing/2014/main" id="{4F6CD990-1EA7-ADF8-DAC2-57EAD2DDA8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386313" flipH="1">
            <a:off x="8144135" y="-2103619"/>
            <a:ext cx="607979" cy="607979"/>
          </a:xfrm>
          <a:prstGeom prst="rect">
            <a:avLst/>
          </a:prstGeom>
        </p:spPr>
      </p:pic>
      <p:pic>
        <p:nvPicPr>
          <p:cNvPr id="40" name="Graphic 39" descr="Dollar with solid fill">
            <a:extLst>
              <a:ext uri="{FF2B5EF4-FFF2-40B4-BE49-F238E27FC236}">
                <a16:creationId xmlns:a16="http://schemas.microsoft.com/office/drawing/2014/main" id="{4DE3D0F0-0A42-535C-1CE7-3B46D4FF30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07275" y="-1822850"/>
            <a:ext cx="579829" cy="579829"/>
          </a:xfrm>
          <a:prstGeom prst="rect">
            <a:avLst/>
          </a:prstGeom>
        </p:spPr>
      </p:pic>
      <p:pic>
        <p:nvPicPr>
          <p:cNvPr id="41" name="Graphic 40" descr="Flying Money with solid fill">
            <a:extLst>
              <a:ext uri="{FF2B5EF4-FFF2-40B4-BE49-F238E27FC236}">
                <a16:creationId xmlns:a16="http://schemas.microsoft.com/office/drawing/2014/main" id="{A1F7D2CC-C93A-1672-F989-129716F362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40384">
            <a:off x="9503458" y="-2462641"/>
            <a:ext cx="612405" cy="612405"/>
          </a:xfrm>
          <a:prstGeom prst="rect">
            <a:avLst/>
          </a:prstGeom>
        </p:spPr>
      </p:pic>
      <p:pic>
        <p:nvPicPr>
          <p:cNvPr id="42" name="Graphic 41" descr="Dollar with solid fill">
            <a:extLst>
              <a:ext uri="{FF2B5EF4-FFF2-40B4-BE49-F238E27FC236}">
                <a16:creationId xmlns:a16="http://schemas.microsoft.com/office/drawing/2014/main" id="{7C7C38F2-8089-4C0D-3C0B-62046D14F5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97189" y="-1831291"/>
            <a:ext cx="579829" cy="579829"/>
          </a:xfrm>
          <a:prstGeom prst="rect">
            <a:avLst/>
          </a:prstGeom>
        </p:spPr>
      </p:pic>
      <p:pic>
        <p:nvPicPr>
          <p:cNvPr id="43" name="Graphic 42" descr="Flying Money with solid fill">
            <a:extLst>
              <a:ext uri="{FF2B5EF4-FFF2-40B4-BE49-F238E27FC236}">
                <a16:creationId xmlns:a16="http://schemas.microsoft.com/office/drawing/2014/main" id="{DF14A09B-C042-D33C-F554-724B287DEE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26436" flipH="1">
            <a:off x="6019343" y="-1845366"/>
            <a:ext cx="607979" cy="607979"/>
          </a:xfrm>
          <a:prstGeom prst="rect">
            <a:avLst/>
          </a:prstGeom>
        </p:spPr>
      </p:pic>
      <p:pic>
        <p:nvPicPr>
          <p:cNvPr id="45" name="Picture 44" descr="A person standing on a road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FDD7A233-48DE-D582-CC9F-01175620C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44" b="99435" l="160" r="95208">
                        <a14:foregroundMark x1="1597" y1="45085" x2="40735" y2="70508"/>
                        <a14:foregroundMark x1="40735" y1="70508" x2="50479" y2="74237"/>
                        <a14:foregroundMark x1="50479" y1="74237" x2="86741" y2="52316"/>
                        <a14:foregroundMark x1="86741" y1="52316" x2="65016" y2="70395"/>
                        <a14:foregroundMark x1="65016" y1="70395" x2="65335" y2="91864"/>
                        <a14:foregroundMark x1="65335" y1="91864" x2="39776" y2="91525"/>
                        <a14:foregroundMark x1="39776" y1="91525" x2="37700" y2="81356"/>
                        <a14:foregroundMark x1="37700" y1="81356" x2="42013" y2="97401"/>
                        <a14:foregroundMark x1="42013" y1="97401" x2="51278" y2="91186"/>
                        <a14:foregroundMark x1="51278" y1="91186" x2="53355" y2="88588"/>
                        <a14:foregroundMark x1="46326" y1="74124" x2="35144" y2="70169"/>
                        <a14:foregroundMark x1="35144" y1="70169" x2="24920" y2="90508"/>
                        <a14:foregroundMark x1="24920" y1="90508" x2="23323" y2="91525"/>
                        <a14:foregroundMark x1="22684" y1="93446" x2="27636" y2="67684"/>
                        <a14:foregroundMark x1="27636" y1="67684" x2="10863" y2="51864"/>
                        <a14:foregroundMark x1="10863" y1="51864" x2="50000" y2="60000"/>
                        <a14:foregroundMark x1="50000" y1="60000" x2="60703" y2="59096"/>
                        <a14:foregroundMark x1="60703" y1="59096" x2="95048" y2="50282"/>
                        <a14:foregroundMark x1="95048" y1="50282" x2="71725" y2="72429"/>
                        <a14:foregroundMark x1="71725" y1="72429" x2="81629" y2="97288"/>
                        <a14:foregroundMark x1="81629" y1="97288" x2="81629" y2="94802"/>
                        <a14:foregroundMark x1="49361" y1="96723" x2="42971" y2="65989"/>
                        <a14:foregroundMark x1="42971" y1="65989" x2="42013" y2="64859"/>
                        <a14:foregroundMark x1="6869" y1="51977" x2="160" y2="46780"/>
                        <a14:foregroundMark x1="160" y1="46780" x2="160" y2="46780"/>
                        <a14:foregroundMark x1="30351" y1="82486" x2="18530" y2="93220"/>
                        <a14:foregroundMark x1="22364" y1="84520" x2="14058" y2="94802"/>
                        <a14:foregroundMark x1="14058" y1="94802" x2="14058" y2="94802"/>
                        <a14:foregroundMark x1="21725" y1="95480" x2="43610" y2="96158"/>
                        <a14:foregroundMark x1="33866" y1="97175" x2="64217" y2="98418"/>
                        <a14:foregroundMark x1="64217" y1="98418" x2="72524" y2="98079"/>
                        <a14:foregroundMark x1="89457" y1="97401" x2="95208" y2="99435"/>
                        <a14:backgroundMark x1="1917" y1="34802" x2="10064" y2="39548"/>
                        <a14:backgroundMark x1="10064" y1="39548" x2="37859" y2="48249"/>
                        <a14:backgroundMark x1="37859" y1="48249" x2="69808" y2="45763"/>
                        <a14:backgroundMark x1="69808" y1="45763" x2="92652" y2="36384"/>
                        <a14:backgroundMark x1="92652" y1="36384" x2="22524" y2="8814"/>
                        <a14:backgroundMark x1="22524" y1="8814" x2="18051" y2="7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86" y="8716815"/>
            <a:ext cx="2364742" cy="3343124"/>
          </a:xfrm>
          <a:prstGeom prst="rect">
            <a:avLst/>
          </a:prstGeom>
        </p:spPr>
      </p:pic>
      <p:pic>
        <p:nvPicPr>
          <p:cNvPr id="49" name="Graphic 48" descr="Question mark with solid fill">
            <a:extLst>
              <a:ext uri="{FF2B5EF4-FFF2-40B4-BE49-F238E27FC236}">
                <a16:creationId xmlns:a16="http://schemas.microsoft.com/office/drawing/2014/main" id="{649B64A8-C47F-2A5D-4DD7-54B73D2BEC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75821" y="9832989"/>
            <a:ext cx="558936" cy="558936"/>
          </a:xfrm>
          <a:prstGeom prst="rect">
            <a:avLst/>
          </a:prstGeom>
        </p:spPr>
      </p:pic>
      <p:pic>
        <p:nvPicPr>
          <p:cNvPr id="53" name="Picture 52" descr="A orange bag with a letter s&#10;&#10;AI-generated content may be incorrect.">
            <a:extLst>
              <a:ext uri="{FF2B5EF4-FFF2-40B4-BE49-F238E27FC236}">
                <a16:creationId xmlns:a16="http://schemas.microsoft.com/office/drawing/2014/main" id="{B4935AF6-4A5B-B889-5789-6C12E292EE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93" y="9784316"/>
            <a:ext cx="717208" cy="717208"/>
          </a:xfrm>
          <a:prstGeom prst="rect">
            <a:avLst/>
          </a:prstGeom>
        </p:spPr>
      </p:pic>
      <p:pic>
        <p:nvPicPr>
          <p:cNvPr id="57" name="Picture 56" descr="A logo with a smile&#10;&#10;AI-generated content may be incorrect.">
            <a:extLst>
              <a:ext uri="{FF2B5EF4-FFF2-40B4-BE49-F238E27FC236}">
                <a16:creationId xmlns:a16="http://schemas.microsoft.com/office/drawing/2014/main" id="{60697521-6CED-017D-10AD-47236F79AA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178" y="9784316"/>
            <a:ext cx="753886" cy="75388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5C79C3F-CE1D-7428-3B04-5D182010DE9A}"/>
              </a:ext>
            </a:extLst>
          </p:cNvPr>
          <p:cNvSpPr txBox="1"/>
          <p:nvPr/>
        </p:nvSpPr>
        <p:spPr>
          <a:xfrm>
            <a:off x="407624" y="3743168"/>
            <a:ext cx="220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ACC36F-E382-70D7-C38D-BCDB32B654C8}"/>
              </a:ext>
            </a:extLst>
          </p:cNvPr>
          <p:cNvSpPr txBox="1"/>
          <p:nvPr/>
        </p:nvSpPr>
        <p:spPr>
          <a:xfrm>
            <a:off x="407624" y="2445517"/>
            <a:ext cx="239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2B5D98-FB5D-D3CE-EDD7-DE825ECFF83E}"/>
              </a:ext>
            </a:extLst>
          </p:cNvPr>
          <p:cNvSpPr txBox="1"/>
          <p:nvPr/>
        </p:nvSpPr>
        <p:spPr>
          <a:xfrm>
            <a:off x="407624" y="5040819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D95DEFF-D3D9-309F-007A-1F86E1C2EF99}"/>
              </a:ext>
            </a:extLst>
          </p:cNvPr>
          <p:cNvSpPr txBox="1"/>
          <p:nvPr/>
        </p:nvSpPr>
        <p:spPr>
          <a:xfrm>
            <a:off x="407624" y="1147866"/>
            <a:ext cx="362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0D886-F6EE-D390-16A5-4401B9AD7892}"/>
              </a:ext>
            </a:extLst>
          </p:cNvPr>
          <p:cNvSpPr txBox="1"/>
          <p:nvPr/>
        </p:nvSpPr>
        <p:spPr>
          <a:xfrm>
            <a:off x="4367515" y="10868749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textbooks and reference material are expensive for students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9AE79A-CD0D-DF09-48F3-E3EE921C2BF2}"/>
              </a:ext>
            </a:extLst>
          </p:cNvPr>
          <p:cNvSpPr txBox="1"/>
          <p:nvPr/>
        </p:nvSpPr>
        <p:spPr>
          <a:xfrm>
            <a:off x="4367515" y="10868749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Limited channels to sell old textbooks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5AA4243-8022-E2DD-CF05-2B570E167524}"/>
              </a:ext>
            </a:extLst>
          </p:cNvPr>
          <p:cNvGrpSpPr/>
          <p:nvPr/>
        </p:nvGrpSpPr>
        <p:grpSpPr>
          <a:xfrm>
            <a:off x="6034956" y="2320618"/>
            <a:ext cx="1682926" cy="1809266"/>
            <a:chOff x="6034956" y="2320618"/>
            <a:chExt cx="1682926" cy="1809266"/>
          </a:xfrm>
        </p:grpSpPr>
        <p:pic>
          <p:nvPicPr>
            <p:cNvPr id="26" name="Graphic 25" descr="Male profile with solid fill">
              <a:extLst>
                <a:ext uri="{FF2B5EF4-FFF2-40B4-BE49-F238E27FC236}">
                  <a16:creationId xmlns:a16="http://schemas.microsoft.com/office/drawing/2014/main" id="{20091C8F-EC32-E68D-BDBD-2EEDC6924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34956" y="3215484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985BE9B4-DC98-530A-D267-F7B154CF9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flipH="1">
              <a:off x="6408588" y="2320618"/>
              <a:ext cx="1309294" cy="130929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478AE6-9786-35E1-09B3-7653EE73C927}"/>
                </a:ext>
              </a:extLst>
            </p:cNvPr>
            <p:cNvSpPr/>
            <p:nvPr/>
          </p:nvSpPr>
          <p:spPr>
            <a:xfrm>
              <a:off x="6888756" y="2700553"/>
              <a:ext cx="360194" cy="3509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9D24A5-179F-2EE4-E527-D6196517DF2A}"/>
              </a:ext>
            </a:extLst>
          </p:cNvPr>
          <p:cNvGrpSpPr/>
          <p:nvPr/>
        </p:nvGrpSpPr>
        <p:grpSpPr>
          <a:xfrm>
            <a:off x="8481603" y="2371811"/>
            <a:ext cx="1973982" cy="1706880"/>
            <a:chOff x="8481603" y="2371811"/>
            <a:chExt cx="1973982" cy="1706880"/>
          </a:xfrm>
        </p:grpSpPr>
        <p:pic>
          <p:nvPicPr>
            <p:cNvPr id="22" name="Graphic 21" descr="Call center with solid fill">
              <a:extLst>
                <a:ext uri="{FF2B5EF4-FFF2-40B4-BE49-F238E27FC236}">
                  <a16:creationId xmlns:a16="http://schemas.microsoft.com/office/drawing/2014/main" id="{E83D80C8-B353-46D1-2690-84A4475C3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541185" y="3164291"/>
              <a:ext cx="914400" cy="914400"/>
            </a:xfrm>
            <a:prstGeom prst="rect">
              <a:avLst/>
            </a:prstGeom>
          </p:spPr>
        </p:pic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6F79BD6E-0B35-F87A-E197-C894A396B809}"/>
                </a:ext>
              </a:extLst>
            </p:cNvPr>
            <p:cNvSpPr/>
            <p:nvPr/>
          </p:nvSpPr>
          <p:spPr>
            <a:xfrm flipH="1">
              <a:off x="8951422" y="2667984"/>
              <a:ext cx="380370" cy="327904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38" name="Graphic 37" descr="Thought bubble outline">
              <a:extLst>
                <a:ext uri="{FF2B5EF4-FFF2-40B4-BE49-F238E27FC236}">
                  <a16:creationId xmlns:a16="http://schemas.microsoft.com/office/drawing/2014/main" id="{C6A68272-E219-56B7-1494-D1A493C2A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flipH="1">
              <a:off x="8481603" y="2371811"/>
              <a:ext cx="1320008" cy="1320008"/>
            </a:xfrm>
            <a:prstGeom prst="rect">
              <a:avLst/>
            </a:prstGeom>
          </p:spPr>
        </p:pic>
      </p:grpSp>
      <p:pic>
        <p:nvPicPr>
          <p:cNvPr id="48" name="Picture 47" descr="A cat in a green box&#10;&#10;AI-generated content may be incorrect.">
            <a:extLst>
              <a:ext uri="{FF2B5EF4-FFF2-40B4-BE49-F238E27FC236}">
                <a16:creationId xmlns:a16="http://schemas.microsoft.com/office/drawing/2014/main" id="{81A8D286-2815-7F5A-9D0B-188A403F0B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456" y="4682560"/>
            <a:ext cx="1801202" cy="180120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BDAF7-6D20-9B9D-DEF7-C0ABC32580C9}"/>
              </a:ext>
            </a:extLst>
          </p:cNvPr>
          <p:cNvSpPr txBox="1"/>
          <p:nvPr/>
        </p:nvSpPr>
        <p:spPr>
          <a:xfrm>
            <a:off x="4367515" y="-2946481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Solution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B7FA5-8C47-BF6C-C9A4-7003EE945805}"/>
              </a:ext>
            </a:extLst>
          </p:cNvPr>
          <p:cNvSpPr/>
          <p:nvPr/>
        </p:nvSpPr>
        <p:spPr>
          <a:xfrm>
            <a:off x="12429474" y="5781040"/>
            <a:ext cx="7907885" cy="812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E1926D-CBF2-F044-DF02-CEC2C5D02535}"/>
              </a:ext>
            </a:extLst>
          </p:cNvPr>
          <p:cNvSpPr/>
          <p:nvPr/>
        </p:nvSpPr>
        <p:spPr>
          <a:xfrm rot="16200000" flipH="1" flipV="1">
            <a:off x="13456658" y="5751981"/>
            <a:ext cx="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07027C-9523-71DA-5D43-E7E53B9A4EE8}"/>
              </a:ext>
            </a:extLst>
          </p:cNvPr>
          <p:cNvSpPr/>
          <p:nvPr/>
        </p:nvSpPr>
        <p:spPr>
          <a:xfrm rot="16200000" flipV="1">
            <a:off x="19260931" y="5789106"/>
            <a:ext cx="0" cy="1011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ED589E-52EF-02BB-D8DF-D3A2FA679599}"/>
              </a:ext>
            </a:extLst>
          </p:cNvPr>
          <p:cNvSpPr txBox="1"/>
          <p:nvPr/>
        </p:nvSpPr>
        <p:spPr>
          <a:xfrm>
            <a:off x="4215115" y="-756077"/>
            <a:ext cx="7907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safe and convenient second-hand textbook trading platform especially for university students.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62" name="Picture 61" descr="A handshake with arrows pointing to the side&#10;&#10;AI-generated content may be incorrect.">
            <a:extLst>
              <a:ext uri="{FF2B5EF4-FFF2-40B4-BE49-F238E27FC236}">
                <a16:creationId xmlns:a16="http://schemas.microsoft.com/office/drawing/2014/main" id="{65A5D38E-1E8B-2B13-F8AB-89BA831433D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47" y="-3513009"/>
            <a:ext cx="1683536" cy="168353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589B1DD-B59B-57E9-1D57-6BD91964A186}"/>
              </a:ext>
            </a:extLst>
          </p:cNvPr>
          <p:cNvGrpSpPr/>
          <p:nvPr/>
        </p:nvGrpSpPr>
        <p:grpSpPr>
          <a:xfrm>
            <a:off x="9310610" y="-3252471"/>
            <a:ext cx="1479154" cy="1162460"/>
            <a:chOff x="5587512" y="4276291"/>
            <a:chExt cx="1691743" cy="1329534"/>
          </a:xfrm>
        </p:grpSpPr>
        <p:pic>
          <p:nvPicPr>
            <p:cNvPr id="64" name="Picture 63" descr="A red leather organizer with a pen and paper&#10;&#10;AI-generated content may be incorrect.">
              <a:extLst>
                <a:ext uri="{FF2B5EF4-FFF2-40B4-BE49-F238E27FC236}">
                  <a16:creationId xmlns:a16="http://schemas.microsoft.com/office/drawing/2014/main" id="{9836D7B4-5000-C5B0-5E3C-91CEA45D7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5" r="190" b="6160"/>
            <a:stretch>
              <a:fillRect/>
            </a:stretch>
          </p:blipFill>
          <p:spPr>
            <a:xfrm rot="1031310">
              <a:off x="6112921" y="4276291"/>
              <a:ext cx="1166334" cy="899532"/>
            </a:xfrm>
            <a:prstGeom prst="rect">
              <a:avLst/>
            </a:prstGeom>
          </p:spPr>
        </p:pic>
        <p:pic>
          <p:nvPicPr>
            <p:cNvPr id="65" name="Picture 64" descr="A stack of books on a white background&#10;&#10;AI-generated content may be incorrect.">
              <a:extLst>
                <a:ext uri="{FF2B5EF4-FFF2-40B4-BE49-F238E27FC236}">
                  <a16:creationId xmlns:a16="http://schemas.microsoft.com/office/drawing/2014/main" id="{77091AA9-6746-60BF-64D4-924C2FE88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3273" y1="74182" x2="38465" y2="72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2" t="21871" r="15067" b="18895"/>
            <a:stretch>
              <a:fillRect/>
            </a:stretch>
          </p:blipFill>
          <p:spPr>
            <a:xfrm rot="21180410">
              <a:off x="5587512" y="4558215"/>
              <a:ext cx="1280502" cy="1047610"/>
            </a:xfrm>
            <a:prstGeom prst="rect">
              <a:avLst/>
            </a:prstGeom>
          </p:spPr>
        </p:pic>
      </p:grpSp>
      <p:pic>
        <p:nvPicPr>
          <p:cNvPr id="66" name="Picture 65" descr="A stack of money tied with a rubber band&#10;&#10;AI-generated content may be incorrect.">
            <a:extLst>
              <a:ext uri="{FF2B5EF4-FFF2-40B4-BE49-F238E27FC236}">
                <a16:creationId xmlns:a16="http://schemas.microsoft.com/office/drawing/2014/main" id="{9442D091-603A-46B4-2BD9-16454A9EEA9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03" y="-3157793"/>
            <a:ext cx="1329378" cy="97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04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84A6F-684E-C30C-E310-35C281B0C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4FC72FA9-34E6-E16C-3F90-D39E7813E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7845"/>
            <a:ext cx="12192000" cy="12192000"/>
          </a:xfrm>
          <a:prstGeom prst="rect">
            <a:avLst/>
          </a:prstGeom>
        </p:spPr>
      </p:pic>
      <p:pic>
        <p:nvPicPr>
          <p:cNvPr id="19" name="Picture 1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560421EE-5F3B-F869-6410-7F3299CB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0" y="4053839"/>
            <a:ext cx="12192000" cy="374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92AD11-2CE1-F9D8-C0B8-787D5C00EA0D}"/>
              </a:ext>
            </a:extLst>
          </p:cNvPr>
          <p:cNvSpPr/>
          <p:nvPr/>
        </p:nvSpPr>
        <p:spPr>
          <a:xfrm>
            <a:off x="4146114" y="0"/>
            <a:ext cx="8045886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DF4C6-D077-FD49-CB4E-53B11637D9A1}"/>
              </a:ext>
            </a:extLst>
          </p:cNvPr>
          <p:cNvSpPr txBox="1"/>
          <p:nvPr/>
        </p:nvSpPr>
        <p:spPr>
          <a:xfrm>
            <a:off x="4215115" y="722841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ED818-7770-448F-2B05-55D9E5356DFB}"/>
              </a:ext>
            </a:extLst>
          </p:cNvPr>
          <p:cNvSpPr txBox="1"/>
          <p:nvPr/>
        </p:nvSpPr>
        <p:spPr>
          <a:xfrm>
            <a:off x="4215115" y="10636164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Information between buyers and sellers is fragmented and unmatched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105E4-15D8-B061-57F1-D936A2109F16}"/>
              </a:ext>
            </a:extLst>
          </p:cNvPr>
          <p:cNvSpPr txBox="1"/>
          <p:nvPr/>
        </p:nvSpPr>
        <p:spPr>
          <a:xfrm>
            <a:off x="4215115" y="10636164"/>
            <a:ext cx="790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Old reference materials are dumped after the owner completed their studies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1F7EBC2-9267-F61F-E394-B827DCDB5F21}"/>
              </a:ext>
            </a:extLst>
          </p:cNvPr>
          <p:cNvSpPr txBox="1"/>
          <p:nvPr/>
        </p:nvSpPr>
        <p:spPr>
          <a:xfrm>
            <a:off x="407624" y="3743168"/>
            <a:ext cx="220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722CA5-E692-0AEA-A73F-310D35E48503}"/>
              </a:ext>
            </a:extLst>
          </p:cNvPr>
          <p:cNvSpPr txBox="1"/>
          <p:nvPr/>
        </p:nvSpPr>
        <p:spPr>
          <a:xfrm>
            <a:off x="407624" y="2445517"/>
            <a:ext cx="3498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B1A74C-C9DB-68E6-D2EF-96AA25E0FAD3}"/>
              </a:ext>
            </a:extLst>
          </p:cNvPr>
          <p:cNvSpPr txBox="1"/>
          <p:nvPr/>
        </p:nvSpPr>
        <p:spPr>
          <a:xfrm>
            <a:off x="407624" y="5040819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17ED25-597E-0308-6D95-1B5DACC82F72}"/>
              </a:ext>
            </a:extLst>
          </p:cNvPr>
          <p:cNvSpPr txBox="1"/>
          <p:nvPr/>
        </p:nvSpPr>
        <p:spPr>
          <a:xfrm>
            <a:off x="407624" y="1147866"/>
            <a:ext cx="362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CD90B6F-EE77-20BE-1110-0FEDC16B1DF3}"/>
              </a:ext>
            </a:extLst>
          </p:cNvPr>
          <p:cNvGrpSpPr/>
          <p:nvPr/>
        </p:nvGrpSpPr>
        <p:grpSpPr>
          <a:xfrm>
            <a:off x="6034956" y="9822557"/>
            <a:ext cx="1682926" cy="1809266"/>
            <a:chOff x="6034956" y="2320618"/>
            <a:chExt cx="1682926" cy="1809266"/>
          </a:xfrm>
        </p:grpSpPr>
        <p:pic>
          <p:nvPicPr>
            <p:cNvPr id="26" name="Graphic 25" descr="Male profile with solid fill">
              <a:extLst>
                <a:ext uri="{FF2B5EF4-FFF2-40B4-BE49-F238E27FC236}">
                  <a16:creationId xmlns:a16="http://schemas.microsoft.com/office/drawing/2014/main" id="{282979CE-F6BB-5ECA-F573-8B773286C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34956" y="3215484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Speech outline">
              <a:extLst>
                <a:ext uri="{FF2B5EF4-FFF2-40B4-BE49-F238E27FC236}">
                  <a16:creationId xmlns:a16="http://schemas.microsoft.com/office/drawing/2014/main" id="{35BEF029-388A-6FA1-5F1A-996C38F42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6408588" y="2320618"/>
              <a:ext cx="1309294" cy="130929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A8CC31-1905-C944-3D45-A0A0F82FAAC1}"/>
                </a:ext>
              </a:extLst>
            </p:cNvPr>
            <p:cNvSpPr/>
            <p:nvPr/>
          </p:nvSpPr>
          <p:spPr>
            <a:xfrm>
              <a:off x="6888756" y="2700553"/>
              <a:ext cx="360194" cy="3509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C3A1B2-C9D4-BD11-664E-3B9B4B5D92A3}"/>
              </a:ext>
            </a:extLst>
          </p:cNvPr>
          <p:cNvGrpSpPr/>
          <p:nvPr/>
        </p:nvGrpSpPr>
        <p:grpSpPr>
          <a:xfrm>
            <a:off x="8481603" y="9873750"/>
            <a:ext cx="1973982" cy="1706880"/>
            <a:chOff x="8481603" y="2371811"/>
            <a:chExt cx="1973982" cy="1706880"/>
          </a:xfrm>
        </p:grpSpPr>
        <p:pic>
          <p:nvPicPr>
            <p:cNvPr id="22" name="Graphic 21" descr="Call center with solid fill">
              <a:extLst>
                <a:ext uri="{FF2B5EF4-FFF2-40B4-BE49-F238E27FC236}">
                  <a16:creationId xmlns:a16="http://schemas.microsoft.com/office/drawing/2014/main" id="{92B506DB-FC3D-AFDB-1EA5-13ADBEC55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41185" y="3164291"/>
              <a:ext cx="914400" cy="914400"/>
            </a:xfrm>
            <a:prstGeom prst="rect">
              <a:avLst/>
            </a:prstGeom>
          </p:spPr>
        </p:pic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957E0BF-2769-FBD4-5CEC-54BE402ED843}"/>
                </a:ext>
              </a:extLst>
            </p:cNvPr>
            <p:cNvSpPr/>
            <p:nvPr/>
          </p:nvSpPr>
          <p:spPr>
            <a:xfrm flipH="1">
              <a:off x="8951422" y="2667984"/>
              <a:ext cx="380370" cy="327904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38" name="Graphic 37" descr="Thought bubble outline">
              <a:extLst>
                <a:ext uri="{FF2B5EF4-FFF2-40B4-BE49-F238E27FC236}">
                  <a16:creationId xmlns:a16="http://schemas.microsoft.com/office/drawing/2014/main" id="{429FE051-EDED-B6D9-5A03-B8DD45531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8481603" y="2371811"/>
              <a:ext cx="1320008" cy="1320008"/>
            </a:xfrm>
            <a:prstGeom prst="rect">
              <a:avLst/>
            </a:prstGeom>
          </p:spPr>
        </p:pic>
      </p:grpSp>
      <p:pic>
        <p:nvPicPr>
          <p:cNvPr id="48" name="Picture 47" descr="A cat in a green box&#10;&#10;AI-generated content may be incorrect.">
            <a:extLst>
              <a:ext uri="{FF2B5EF4-FFF2-40B4-BE49-F238E27FC236}">
                <a16:creationId xmlns:a16="http://schemas.microsoft.com/office/drawing/2014/main" id="{C94684F7-7D1D-6408-0C40-6E2603D63A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456" y="9920229"/>
            <a:ext cx="1801202" cy="1801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43320-7042-DFB3-29B5-16165E8B6828}"/>
              </a:ext>
            </a:extLst>
          </p:cNvPr>
          <p:cNvSpPr txBox="1"/>
          <p:nvPr/>
        </p:nvSpPr>
        <p:spPr>
          <a:xfrm>
            <a:off x="4215115" y="-2904082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Problem Background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BE4819-8705-8AE5-5B3B-CC89861E2D4F}"/>
              </a:ext>
            </a:extLst>
          </p:cNvPr>
          <p:cNvSpPr/>
          <p:nvPr/>
        </p:nvSpPr>
        <p:spPr>
          <a:xfrm>
            <a:off x="4215114" y="5781040"/>
            <a:ext cx="7907885" cy="812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42A6C-188B-65C8-71D8-094CB22D18AE}"/>
              </a:ext>
            </a:extLst>
          </p:cNvPr>
          <p:cNvSpPr txBox="1"/>
          <p:nvPr/>
        </p:nvSpPr>
        <p:spPr>
          <a:xfrm>
            <a:off x="4215115" y="1942021"/>
            <a:ext cx="7907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safe and convenient second-hand textbook trading platform especially for university students.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B97181-0ED8-6D09-346F-858605B343B4}"/>
              </a:ext>
            </a:extLst>
          </p:cNvPr>
          <p:cNvSpPr/>
          <p:nvPr/>
        </p:nvSpPr>
        <p:spPr>
          <a:xfrm rot="16200000" flipH="1" flipV="1">
            <a:off x="5242298" y="5751981"/>
            <a:ext cx="0" cy="91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 descr="A handshake with arrows pointing to the side&#10;&#10;AI-generated content may be incorrect.">
            <a:extLst>
              <a:ext uri="{FF2B5EF4-FFF2-40B4-BE49-F238E27FC236}">
                <a16:creationId xmlns:a16="http://schemas.microsoft.com/office/drawing/2014/main" id="{9ED99893-E12C-EFCC-94FD-3AB3ACE3C4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47" y="3497947"/>
            <a:ext cx="1683536" cy="168353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ED118-0D7D-F09A-2BF0-9142A86F6D21}"/>
              </a:ext>
            </a:extLst>
          </p:cNvPr>
          <p:cNvGrpSpPr/>
          <p:nvPr/>
        </p:nvGrpSpPr>
        <p:grpSpPr>
          <a:xfrm>
            <a:off x="9310610" y="3758485"/>
            <a:ext cx="1479154" cy="1162460"/>
            <a:chOff x="5587512" y="4276291"/>
            <a:chExt cx="1691743" cy="1329534"/>
          </a:xfrm>
        </p:grpSpPr>
        <p:pic>
          <p:nvPicPr>
            <p:cNvPr id="14" name="Picture 13" descr="A red leather organizer with a pen and paper&#10;&#10;AI-generated content may be incorrect.">
              <a:extLst>
                <a:ext uri="{FF2B5EF4-FFF2-40B4-BE49-F238E27FC236}">
                  <a16:creationId xmlns:a16="http://schemas.microsoft.com/office/drawing/2014/main" id="{A97DAC46-AFA8-76BB-3EEE-EBC53A231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5" r="190" b="6160"/>
            <a:stretch>
              <a:fillRect/>
            </a:stretch>
          </p:blipFill>
          <p:spPr>
            <a:xfrm rot="1031310">
              <a:off x="6112921" y="4276291"/>
              <a:ext cx="1166334" cy="899532"/>
            </a:xfrm>
            <a:prstGeom prst="rect">
              <a:avLst/>
            </a:prstGeom>
          </p:spPr>
        </p:pic>
        <p:pic>
          <p:nvPicPr>
            <p:cNvPr id="15" name="Picture 14" descr="A stack of books on a white background&#10;&#10;AI-generated content may be incorrect.">
              <a:extLst>
                <a:ext uri="{FF2B5EF4-FFF2-40B4-BE49-F238E27FC236}">
                  <a16:creationId xmlns:a16="http://schemas.microsoft.com/office/drawing/2014/main" id="{4813695E-D184-BF4C-59AE-5AA5FEA38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23273" y1="74182" x2="38465" y2="72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2" t="21871" r="15067" b="18895"/>
            <a:stretch>
              <a:fillRect/>
            </a:stretch>
          </p:blipFill>
          <p:spPr>
            <a:xfrm rot="21180410">
              <a:off x="5587512" y="4558215"/>
              <a:ext cx="1280502" cy="1047610"/>
            </a:xfrm>
            <a:prstGeom prst="rect">
              <a:avLst/>
            </a:prstGeom>
          </p:spPr>
        </p:pic>
      </p:grpSp>
      <p:pic>
        <p:nvPicPr>
          <p:cNvPr id="21" name="Picture 20" descr="A stack of money tied with a rubber band&#10;&#10;AI-generated content may be incorrect.">
            <a:extLst>
              <a:ext uri="{FF2B5EF4-FFF2-40B4-BE49-F238E27FC236}">
                <a16:creationId xmlns:a16="http://schemas.microsoft.com/office/drawing/2014/main" id="{B9593731-59F0-ECA4-FF90-72F8EAD2CF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03" y="3853163"/>
            <a:ext cx="1329378" cy="973104"/>
          </a:xfrm>
          <a:prstGeom prst="rect">
            <a:avLst/>
          </a:prstGeom>
        </p:spPr>
      </p:pic>
      <p:pic>
        <p:nvPicPr>
          <p:cNvPr id="27" name="Picture 26" descr="A person in a hoodie using a computer&#10;&#10;AI-generated content may be incorrect.">
            <a:extLst>
              <a:ext uri="{FF2B5EF4-FFF2-40B4-BE49-F238E27FC236}">
                <a16:creationId xmlns:a16="http://schemas.microsoft.com/office/drawing/2014/main" id="{06B64271-1BB0-F253-A925-F01B76FA6C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0437" y="3782681"/>
            <a:ext cx="981683" cy="818070"/>
          </a:xfrm>
          <a:prstGeom prst="rect">
            <a:avLst/>
          </a:prstGeom>
        </p:spPr>
      </p:pic>
      <p:pic>
        <p:nvPicPr>
          <p:cNvPr id="30" name="Picture 29" descr="A cartoon of a person holding a credit card&#10;&#10;AI-generated content may be incorrect.">
            <a:extLst>
              <a:ext uri="{FF2B5EF4-FFF2-40B4-BE49-F238E27FC236}">
                <a16:creationId xmlns:a16="http://schemas.microsoft.com/office/drawing/2014/main" id="{4A8788FA-881C-0ADE-9C22-533BA6A548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211" y="3612092"/>
            <a:ext cx="1142875" cy="11592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308902-5C45-7DC1-29CF-711CEB92EAA0}"/>
              </a:ext>
            </a:extLst>
          </p:cNvPr>
          <p:cNvSpPr/>
          <p:nvPr/>
        </p:nvSpPr>
        <p:spPr>
          <a:xfrm rot="16200000" flipV="1">
            <a:off x="11046571" y="5789106"/>
            <a:ext cx="0" cy="1011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39139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F77F2-2E1E-91FB-D690-38273DB8C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517A88D9-BAB0-815B-4B22-E97702C7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7845"/>
            <a:ext cx="12192000" cy="12192000"/>
          </a:xfrm>
          <a:prstGeom prst="rect">
            <a:avLst/>
          </a:prstGeom>
        </p:spPr>
      </p:pic>
      <p:pic>
        <p:nvPicPr>
          <p:cNvPr id="19" name="Picture 1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21A638A4-081D-E506-D5BB-FA0A572CA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0" y="4053839"/>
            <a:ext cx="12192000" cy="374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01664D-EB48-2716-930F-DE86A403FFCF}"/>
              </a:ext>
            </a:extLst>
          </p:cNvPr>
          <p:cNvSpPr/>
          <p:nvPr/>
        </p:nvSpPr>
        <p:spPr>
          <a:xfrm>
            <a:off x="4146114" y="0"/>
            <a:ext cx="8045886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B3FD0-E1A8-4661-64F2-7B226538DF8F}"/>
              </a:ext>
            </a:extLst>
          </p:cNvPr>
          <p:cNvSpPr txBox="1"/>
          <p:nvPr/>
        </p:nvSpPr>
        <p:spPr>
          <a:xfrm>
            <a:off x="4215115" y="722841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Solution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F7A94AF-1D8C-8D96-1306-D85EDEC730AF}"/>
              </a:ext>
            </a:extLst>
          </p:cNvPr>
          <p:cNvSpPr txBox="1"/>
          <p:nvPr/>
        </p:nvSpPr>
        <p:spPr>
          <a:xfrm>
            <a:off x="407624" y="3743168"/>
            <a:ext cx="220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12FD655-381D-67F4-22F3-27E59ECFD9E0}"/>
              </a:ext>
            </a:extLst>
          </p:cNvPr>
          <p:cNvSpPr txBox="1"/>
          <p:nvPr/>
        </p:nvSpPr>
        <p:spPr>
          <a:xfrm>
            <a:off x="407624" y="2445517"/>
            <a:ext cx="3498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C05671-3EBF-FC5B-A2FE-D7A9AD1213D0}"/>
              </a:ext>
            </a:extLst>
          </p:cNvPr>
          <p:cNvSpPr txBox="1"/>
          <p:nvPr/>
        </p:nvSpPr>
        <p:spPr>
          <a:xfrm>
            <a:off x="407624" y="5040819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AB90E9-4925-66D4-4E79-C71E5A8177D5}"/>
              </a:ext>
            </a:extLst>
          </p:cNvPr>
          <p:cNvSpPr txBox="1"/>
          <p:nvPr/>
        </p:nvSpPr>
        <p:spPr>
          <a:xfrm>
            <a:off x="407624" y="1147866"/>
            <a:ext cx="362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878FC-AC05-CAAB-392B-BA146119DDB9}"/>
              </a:ext>
            </a:extLst>
          </p:cNvPr>
          <p:cNvSpPr/>
          <p:nvPr/>
        </p:nvSpPr>
        <p:spPr>
          <a:xfrm>
            <a:off x="4215114" y="5781040"/>
            <a:ext cx="7907885" cy="812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7F68B-3012-7710-9796-C9B6ABFDB356}"/>
              </a:ext>
            </a:extLst>
          </p:cNvPr>
          <p:cNvSpPr/>
          <p:nvPr/>
        </p:nvSpPr>
        <p:spPr>
          <a:xfrm rot="16200000" flipV="1">
            <a:off x="9557072" y="4299607"/>
            <a:ext cx="2978999" cy="1011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D4B090-1A67-B016-F81C-27F6F002C833}"/>
              </a:ext>
            </a:extLst>
          </p:cNvPr>
          <p:cNvSpPr/>
          <p:nvPr/>
        </p:nvSpPr>
        <p:spPr>
          <a:xfrm rot="16200000" flipH="1" flipV="1">
            <a:off x="3757659" y="4257622"/>
            <a:ext cx="2978999" cy="1011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 descr="A handshake with arrows pointing to the side&#10;&#10;AI-generated content may be incorrect.">
            <a:extLst>
              <a:ext uri="{FF2B5EF4-FFF2-40B4-BE49-F238E27FC236}">
                <a16:creationId xmlns:a16="http://schemas.microsoft.com/office/drawing/2014/main" id="{25D17ED2-E73C-3E8C-206D-27840F2BD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47" y="3497947"/>
            <a:ext cx="1683536" cy="168353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C419AB-13D1-3D04-6DD9-F5621822307F}"/>
              </a:ext>
            </a:extLst>
          </p:cNvPr>
          <p:cNvGrpSpPr/>
          <p:nvPr/>
        </p:nvGrpSpPr>
        <p:grpSpPr>
          <a:xfrm>
            <a:off x="9310610" y="3758485"/>
            <a:ext cx="1479154" cy="1162460"/>
            <a:chOff x="5587512" y="4276291"/>
            <a:chExt cx="1691743" cy="1329534"/>
          </a:xfrm>
        </p:grpSpPr>
        <p:pic>
          <p:nvPicPr>
            <p:cNvPr id="14" name="Picture 13" descr="A red leather organizer with a pen and paper&#10;&#10;AI-generated content may be incorrect.">
              <a:extLst>
                <a:ext uri="{FF2B5EF4-FFF2-40B4-BE49-F238E27FC236}">
                  <a16:creationId xmlns:a16="http://schemas.microsoft.com/office/drawing/2014/main" id="{4349EAFF-5C3C-56A2-F8C8-19BE8C561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5" r="190" b="6160"/>
            <a:stretch>
              <a:fillRect/>
            </a:stretch>
          </p:blipFill>
          <p:spPr>
            <a:xfrm rot="1031310">
              <a:off x="6112921" y="4276291"/>
              <a:ext cx="1166334" cy="899532"/>
            </a:xfrm>
            <a:prstGeom prst="rect">
              <a:avLst/>
            </a:prstGeom>
          </p:spPr>
        </p:pic>
        <p:pic>
          <p:nvPicPr>
            <p:cNvPr id="15" name="Picture 14" descr="A stack of books on a white background&#10;&#10;AI-generated content may be incorrect.">
              <a:extLst>
                <a:ext uri="{FF2B5EF4-FFF2-40B4-BE49-F238E27FC236}">
                  <a16:creationId xmlns:a16="http://schemas.microsoft.com/office/drawing/2014/main" id="{04C1F643-4F69-7349-C3F2-39D10173F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23273" y1="74182" x2="38465" y2="72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2" t="21871" r="15067" b="18895"/>
            <a:stretch>
              <a:fillRect/>
            </a:stretch>
          </p:blipFill>
          <p:spPr>
            <a:xfrm rot="21180410">
              <a:off x="5587512" y="4558215"/>
              <a:ext cx="1280502" cy="1047610"/>
            </a:xfrm>
            <a:prstGeom prst="rect">
              <a:avLst/>
            </a:prstGeom>
          </p:spPr>
        </p:pic>
      </p:grpSp>
      <p:pic>
        <p:nvPicPr>
          <p:cNvPr id="21" name="Picture 20" descr="A stack of money tied with a rubber band&#10;&#10;AI-generated content may be incorrect.">
            <a:extLst>
              <a:ext uri="{FF2B5EF4-FFF2-40B4-BE49-F238E27FC236}">
                <a16:creationId xmlns:a16="http://schemas.microsoft.com/office/drawing/2014/main" id="{5975E67F-ADA5-6DA8-7EC4-CD6437B8C3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03" y="3853163"/>
            <a:ext cx="1329378" cy="973104"/>
          </a:xfrm>
          <a:prstGeom prst="rect">
            <a:avLst/>
          </a:prstGeom>
        </p:spPr>
      </p:pic>
      <p:pic>
        <p:nvPicPr>
          <p:cNvPr id="27" name="Picture 26" descr="A person in a hoodie using a computer&#10;&#10;AI-generated content may be incorrect.">
            <a:extLst>
              <a:ext uri="{FF2B5EF4-FFF2-40B4-BE49-F238E27FC236}">
                <a16:creationId xmlns:a16="http://schemas.microsoft.com/office/drawing/2014/main" id="{AD3E65EC-36CD-CDE9-3913-FCAFEA7207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14" y="3782681"/>
            <a:ext cx="981683" cy="818070"/>
          </a:xfrm>
          <a:prstGeom prst="rect">
            <a:avLst/>
          </a:prstGeom>
        </p:spPr>
      </p:pic>
      <p:pic>
        <p:nvPicPr>
          <p:cNvPr id="30" name="Picture 29" descr="A cartoon of a person holding a credit card&#10;&#10;AI-generated content may be incorrect.">
            <a:extLst>
              <a:ext uri="{FF2B5EF4-FFF2-40B4-BE49-F238E27FC236}">
                <a16:creationId xmlns:a16="http://schemas.microsoft.com/office/drawing/2014/main" id="{5C555FB0-FC05-B6FB-FF22-B4340BDE1F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196" y="3612092"/>
            <a:ext cx="1142875" cy="11592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E34E52-C669-2BB9-3196-FC3B61D0C096}"/>
              </a:ext>
            </a:extLst>
          </p:cNvPr>
          <p:cNvSpPr txBox="1"/>
          <p:nvPr/>
        </p:nvSpPr>
        <p:spPr>
          <a:xfrm>
            <a:off x="4215115" y="1942021"/>
            <a:ext cx="7907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safe and convenient second-hand textbook trading platform especially for university students.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E956B3-5EBA-E30F-4CA3-494840E9FB6D}"/>
              </a:ext>
            </a:extLst>
          </p:cNvPr>
          <p:cNvSpPr txBox="1"/>
          <p:nvPr/>
        </p:nvSpPr>
        <p:spPr>
          <a:xfrm>
            <a:off x="4206230" y="-2904082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Analyze</a:t>
            </a:r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pain point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17D135-0C88-6456-DDA2-DE741F2BBC51}"/>
              </a:ext>
            </a:extLst>
          </p:cNvPr>
          <p:cNvSpPr txBox="1"/>
          <p:nvPr/>
        </p:nvSpPr>
        <p:spPr>
          <a:xfrm>
            <a:off x="12445927" y="1591742"/>
            <a:ext cx="175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Fear of scams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ED2057-6E76-C5E4-4E01-44B9C30DF0CD}"/>
              </a:ext>
            </a:extLst>
          </p:cNvPr>
          <p:cNvSpPr txBox="1"/>
          <p:nvPr/>
        </p:nvSpPr>
        <p:spPr>
          <a:xfrm>
            <a:off x="14779135" y="1591742"/>
            <a:ext cx="22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Unclear pricing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28C619-570D-8D78-17D3-4FB94C4C1208}"/>
              </a:ext>
            </a:extLst>
          </p:cNvPr>
          <p:cNvSpPr txBox="1"/>
          <p:nvPr/>
        </p:nvSpPr>
        <p:spPr>
          <a:xfrm>
            <a:off x="17598260" y="1591742"/>
            <a:ext cx="265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Unclear book conditions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0432DFE-5A41-1684-A112-A3CD28C06B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121" y="1937497"/>
            <a:ext cx="1508760" cy="132393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8637200-D521-E72A-2B73-CAB466FF0F4D}"/>
              </a:ext>
            </a:extLst>
          </p:cNvPr>
          <p:cNvGrpSpPr/>
          <p:nvPr/>
        </p:nvGrpSpPr>
        <p:grpSpPr>
          <a:xfrm>
            <a:off x="15907341" y="1949096"/>
            <a:ext cx="1249795" cy="1348700"/>
            <a:chOff x="7773427" y="1949096"/>
            <a:chExt cx="1249795" cy="13487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416D3A8-8A59-7408-8148-CBB40C772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427" y="1949096"/>
              <a:ext cx="1249795" cy="13487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A0BE221-9C9B-7EF0-6DC6-AF3983750F8B}"/>
                </a:ext>
              </a:extLst>
            </p:cNvPr>
            <p:cNvSpPr txBox="1"/>
            <p:nvPr/>
          </p:nvSpPr>
          <p:spPr>
            <a:xfrm>
              <a:off x="7916267" y="2118281"/>
              <a:ext cx="691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RM50?</a:t>
              </a:r>
              <a:endParaRPr lang="en-MY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4AA7B1-C78A-A7C8-98C2-96615DDF8D0F}"/>
                </a:ext>
              </a:extLst>
            </p:cNvPr>
            <p:cNvSpPr txBox="1"/>
            <p:nvPr/>
          </p:nvSpPr>
          <p:spPr>
            <a:xfrm>
              <a:off x="8108707" y="2383277"/>
              <a:ext cx="691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RM20?</a:t>
              </a:r>
              <a:endParaRPr lang="en-MY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0CA8000F-F11B-0CBE-F076-292BB9CDC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684" y="2206729"/>
            <a:ext cx="1028353" cy="91009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767819D-692B-6BB2-7C01-10BB0E5C09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347" y="1847427"/>
            <a:ext cx="986398" cy="93461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01FE159-04E6-683D-BE7E-DDD1EE51B4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17" y="2402563"/>
            <a:ext cx="1232998" cy="93707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EA4AC34-D05F-0A52-C5CD-ED3E0D941EB2}"/>
              </a:ext>
            </a:extLst>
          </p:cNvPr>
          <p:cNvSpPr txBox="1"/>
          <p:nvPr/>
        </p:nvSpPr>
        <p:spPr>
          <a:xfrm>
            <a:off x="18587479" y="2463359"/>
            <a:ext cx="69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OR</a:t>
            </a:r>
            <a:endParaRPr lang="en-MY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E434895-859C-577A-61F8-7CA0BC907AA8}"/>
              </a:ext>
            </a:extLst>
          </p:cNvPr>
          <p:cNvSpPr txBox="1"/>
          <p:nvPr/>
        </p:nvSpPr>
        <p:spPr>
          <a:xfrm>
            <a:off x="20791553" y="3327939"/>
            <a:ext cx="476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Difficulty finding trustworthy buyers or sellers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28FAFC7-8C28-0E3F-CDB9-67E112DBDB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662" y="3697271"/>
            <a:ext cx="1548071" cy="123226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95AC662-76B6-5428-79C3-65B3C525010F}"/>
              </a:ext>
            </a:extLst>
          </p:cNvPr>
          <p:cNvSpPr txBox="1"/>
          <p:nvPr/>
        </p:nvSpPr>
        <p:spPr>
          <a:xfrm>
            <a:off x="28174877" y="5011558"/>
            <a:ext cx="28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Non-suitable study notes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24EBC30-5F00-40B8-5310-3E51794A71DA}"/>
              </a:ext>
            </a:extLst>
          </p:cNvPr>
          <p:cNvGrpSpPr/>
          <p:nvPr/>
        </p:nvGrpSpPr>
        <p:grpSpPr>
          <a:xfrm>
            <a:off x="29456183" y="5374484"/>
            <a:ext cx="1251319" cy="1279590"/>
            <a:chOff x="8044051" y="5374484"/>
            <a:chExt cx="1251319" cy="1279590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AEB9ACB-6A19-658E-E166-C266A8C30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051" y="5374484"/>
              <a:ext cx="1251319" cy="127959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35C22A8-1FF3-8258-9A5F-EEA1D97512FA}"/>
                </a:ext>
              </a:extLst>
            </p:cNvPr>
            <p:cNvSpPr txBox="1"/>
            <p:nvPr/>
          </p:nvSpPr>
          <p:spPr>
            <a:xfrm>
              <a:off x="8239658" y="5677620"/>
              <a:ext cx="970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Physics?</a:t>
              </a:r>
              <a:endParaRPr lang="en-MY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9B0D8D0-B48C-3E68-677C-062B20E12710}"/>
              </a:ext>
            </a:extLst>
          </p:cNvPr>
          <p:cNvGrpSpPr/>
          <p:nvPr/>
        </p:nvGrpSpPr>
        <p:grpSpPr>
          <a:xfrm>
            <a:off x="28103014" y="5528565"/>
            <a:ext cx="1182129" cy="1013771"/>
            <a:chOff x="6690882" y="5528565"/>
            <a:chExt cx="1182129" cy="101377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E0573E2-9181-4904-9A76-2D749308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0882" y="5528565"/>
              <a:ext cx="1182129" cy="101377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0E824CF-36E6-BFD4-4132-BD25B9615D84}"/>
                </a:ext>
              </a:extLst>
            </p:cNvPr>
            <p:cNvSpPr txBox="1"/>
            <p:nvPr/>
          </p:nvSpPr>
          <p:spPr>
            <a:xfrm>
              <a:off x="6796720" y="5853779"/>
              <a:ext cx="970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Math</a:t>
              </a:r>
              <a:endParaRPr lang="en-MY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0657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0CA4A-764C-BE6E-56A8-0D6E210C2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493910DC-79DA-3A10-21C3-0A41D7D4B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7845"/>
            <a:ext cx="12192000" cy="12192000"/>
          </a:xfrm>
          <a:prstGeom prst="rect">
            <a:avLst/>
          </a:prstGeom>
        </p:spPr>
      </p:pic>
      <p:pic>
        <p:nvPicPr>
          <p:cNvPr id="19" name="Picture 1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6961F966-355E-44A5-5915-2C80E68B7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0" y="4053839"/>
            <a:ext cx="12192000" cy="374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75CFE1-C0BE-4656-CE09-8578DD0064A8}"/>
              </a:ext>
            </a:extLst>
          </p:cNvPr>
          <p:cNvSpPr/>
          <p:nvPr/>
        </p:nvSpPr>
        <p:spPr>
          <a:xfrm>
            <a:off x="4146114" y="0"/>
            <a:ext cx="8045886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D83E8-1007-E4E0-475E-2F2F693CF012}"/>
              </a:ext>
            </a:extLst>
          </p:cNvPr>
          <p:cNvSpPr txBox="1"/>
          <p:nvPr/>
        </p:nvSpPr>
        <p:spPr>
          <a:xfrm>
            <a:off x="4215115" y="631401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Analyze</a:t>
            </a:r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pain point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4173CB-8B33-EE14-8E5A-291B266AB727}"/>
              </a:ext>
            </a:extLst>
          </p:cNvPr>
          <p:cNvSpPr txBox="1"/>
          <p:nvPr/>
        </p:nvSpPr>
        <p:spPr>
          <a:xfrm>
            <a:off x="407624" y="3743168"/>
            <a:ext cx="220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833992-9C39-1867-AD29-CE5F128F8D8A}"/>
              </a:ext>
            </a:extLst>
          </p:cNvPr>
          <p:cNvSpPr txBox="1"/>
          <p:nvPr/>
        </p:nvSpPr>
        <p:spPr>
          <a:xfrm>
            <a:off x="407624" y="2445517"/>
            <a:ext cx="3498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EAF79A-2E43-1276-BE77-21103E7B162B}"/>
              </a:ext>
            </a:extLst>
          </p:cNvPr>
          <p:cNvSpPr txBox="1"/>
          <p:nvPr/>
        </p:nvSpPr>
        <p:spPr>
          <a:xfrm>
            <a:off x="407624" y="5040819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D3582B3-0542-68CF-C3E6-66E813902BB9}"/>
              </a:ext>
            </a:extLst>
          </p:cNvPr>
          <p:cNvSpPr txBox="1"/>
          <p:nvPr/>
        </p:nvSpPr>
        <p:spPr>
          <a:xfrm>
            <a:off x="407624" y="1147866"/>
            <a:ext cx="362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06A267-DB18-917E-8451-991EC8866536}"/>
              </a:ext>
            </a:extLst>
          </p:cNvPr>
          <p:cNvSpPr/>
          <p:nvPr/>
        </p:nvSpPr>
        <p:spPr>
          <a:xfrm>
            <a:off x="4215114" y="10871199"/>
            <a:ext cx="7907885" cy="812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E40EA9-53EB-30D2-DF70-E89F53742FF4}"/>
              </a:ext>
            </a:extLst>
          </p:cNvPr>
          <p:cNvSpPr/>
          <p:nvPr/>
        </p:nvSpPr>
        <p:spPr>
          <a:xfrm rot="16200000" flipV="1">
            <a:off x="11046571" y="10901898"/>
            <a:ext cx="0" cy="1011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2B65F-3EC7-167E-19B0-C434372361E2}"/>
              </a:ext>
            </a:extLst>
          </p:cNvPr>
          <p:cNvSpPr/>
          <p:nvPr/>
        </p:nvSpPr>
        <p:spPr>
          <a:xfrm rot="16200000" flipH="1" flipV="1">
            <a:off x="5247158" y="10880397"/>
            <a:ext cx="0" cy="1011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 descr="A handshake with arrows pointing to the side&#10;&#10;AI-generated content may be incorrect.">
            <a:extLst>
              <a:ext uri="{FF2B5EF4-FFF2-40B4-BE49-F238E27FC236}">
                <a16:creationId xmlns:a16="http://schemas.microsoft.com/office/drawing/2014/main" id="{E8732340-9833-6530-4ED1-09D5A9A56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47" y="10070071"/>
            <a:ext cx="1683536" cy="168353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D8528EA-EA38-0B12-3A09-BB5D0E298899}"/>
              </a:ext>
            </a:extLst>
          </p:cNvPr>
          <p:cNvGrpSpPr/>
          <p:nvPr/>
        </p:nvGrpSpPr>
        <p:grpSpPr>
          <a:xfrm>
            <a:off x="9310610" y="10330609"/>
            <a:ext cx="1479154" cy="1162460"/>
            <a:chOff x="5587512" y="4276291"/>
            <a:chExt cx="1691743" cy="1329534"/>
          </a:xfrm>
        </p:grpSpPr>
        <p:pic>
          <p:nvPicPr>
            <p:cNvPr id="14" name="Picture 13" descr="A red leather organizer with a pen and paper&#10;&#10;AI-generated content may be incorrect.">
              <a:extLst>
                <a:ext uri="{FF2B5EF4-FFF2-40B4-BE49-F238E27FC236}">
                  <a16:creationId xmlns:a16="http://schemas.microsoft.com/office/drawing/2014/main" id="{F808D584-6D1B-DDC2-78AB-5A121A45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5" r="190" b="6160"/>
            <a:stretch>
              <a:fillRect/>
            </a:stretch>
          </p:blipFill>
          <p:spPr>
            <a:xfrm rot="1031310">
              <a:off x="6112921" y="4276291"/>
              <a:ext cx="1166334" cy="899532"/>
            </a:xfrm>
            <a:prstGeom prst="rect">
              <a:avLst/>
            </a:prstGeom>
          </p:spPr>
        </p:pic>
        <p:pic>
          <p:nvPicPr>
            <p:cNvPr id="15" name="Picture 14" descr="A stack of books on a white background&#10;&#10;AI-generated content may be incorrect.">
              <a:extLst>
                <a:ext uri="{FF2B5EF4-FFF2-40B4-BE49-F238E27FC236}">
                  <a16:creationId xmlns:a16="http://schemas.microsoft.com/office/drawing/2014/main" id="{D296B396-DE4C-6A69-41A4-BDD64B7C2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23273" y1="74182" x2="38465" y2="721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2" t="21871" r="15067" b="18895"/>
            <a:stretch>
              <a:fillRect/>
            </a:stretch>
          </p:blipFill>
          <p:spPr>
            <a:xfrm rot="21180410">
              <a:off x="5587512" y="4558215"/>
              <a:ext cx="1280502" cy="1047610"/>
            </a:xfrm>
            <a:prstGeom prst="rect">
              <a:avLst/>
            </a:prstGeom>
          </p:spPr>
        </p:pic>
      </p:grpSp>
      <p:pic>
        <p:nvPicPr>
          <p:cNvPr id="21" name="Picture 20" descr="A stack of money tied with a rubber band&#10;&#10;AI-generated content may be incorrect.">
            <a:extLst>
              <a:ext uri="{FF2B5EF4-FFF2-40B4-BE49-F238E27FC236}">
                <a16:creationId xmlns:a16="http://schemas.microsoft.com/office/drawing/2014/main" id="{742F34EC-B8F5-EAD8-2214-901965686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03" y="10425287"/>
            <a:ext cx="1329378" cy="973104"/>
          </a:xfrm>
          <a:prstGeom prst="rect">
            <a:avLst/>
          </a:prstGeom>
        </p:spPr>
      </p:pic>
      <p:pic>
        <p:nvPicPr>
          <p:cNvPr id="27" name="Picture 26" descr="A person in a hoodie using a computer&#10;&#10;AI-generated content may be incorrect.">
            <a:extLst>
              <a:ext uri="{FF2B5EF4-FFF2-40B4-BE49-F238E27FC236}">
                <a16:creationId xmlns:a16="http://schemas.microsoft.com/office/drawing/2014/main" id="{D0780B3C-60EE-C101-88F1-DCDC4F0CFB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14" y="10502804"/>
            <a:ext cx="981683" cy="818070"/>
          </a:xfrm>
          <a:prstGeom prst="rect">
            <a:avLst/>
          </a:prstGeom>
        </p:spPr>
      </p:pic>
      <p:pic>
        <p:nvPicPr>
          <p:cNvPr id="30" name="Picture 29" descr="A cartoon of a person holding a credit card&#10;&#10;AI-generated content may be incorrect.">
            <a:extLst>
              <a:ext uri="{FF2B5EF4-FFF2-40B4-BE49-F238E27FC236}">
                <a16:creationId xmlns:a16="http://schemas.microsoft.com/office/drawing/2014/main" id="{91D4EA6E-FF7E-D340-04E5-F3ED09631E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196" y="10332215"/>
            <a:ext cx="1142875" cy="11592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FDEA932-2C90-3628-93D3-6B8415AD74E1}"/>
              </a:ext>
            </a:extLst>
          </p:cNvPr>
          <p:cNvSpPr txBox="1"/>
          <p:nvPr/>
        </p:nvSpPr>
        <p:spPr>
          <a:xfrm>
            <a:off x="4215115" y="10588674"/>
            <a:ext cx="7907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safe and convenient second-hand textbook trading platform especially for university students.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6F68C-FCC9-D7E7-84C6-3EA4B4ACE9AA}"/>
              </a:ext>
            </a:extLst>
          </p:cNvPr>
          <p:cNvSpPr txBox="1"/>
          <p:nvPr/>
        </p:nvSpPr>
        <p:spPr>
          <a:xfrm>
            <a:off x="4223156" y="-3089945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64DED5-DB07-D2C3-E664-18853A3A2EE3}"/>
              </a:ext>
            </a:extLst>
          </p:cNvPr>
          <p:cNvSpPr txBox="1"/>
          <p:nvPr/>
        </p:nvSpPr>
        <p:spPr>
          <a:xfrm>
            <a:off x="4312013" y="1591742"/>
            <a:ext cx="175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Fear of scams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9D007B-B3D7-9B51-57B4-FA4BA37017F2}"/>
              </a:ext>
            </a:extLst>
          </p:cNvPr>
          <p:cNvSpPr txBox="1"/>
          <p:nvPr/>
        </p:nvSpPr>
        <p:spPr>
          <a:xfrm>
            <a:off x="6645221" y="1591742"/>
            <a:ext cx="22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Unclear pricing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88D96B-3FAF-A7E9-2725-AE107D670034}"/>
              </a:ext>
            </a:extLst>
          </p:cNvPr>
          <p:cNvSpPr txBox="1"/>
          <p:nvPr/>
        </p:nvSpPr>
        <p:spPr>
          <a:xfrm>
            <a:off x="5795364" y="3327939"/>
            <a:ext cx="476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Difficulty finding trustworthy buyers or sellers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DC376-0470-48BC-AC36-DD255A4FBBDF}"/>
              </a:ext>
            </a:extLst>
          </p:cNvPr>
          <p:cNvSpPr txBox="1"/>
          <p:nvPr/>
        </p:nvSpPr>
        <p:spPr>
          <a:xfrm>
            <a:off x="9464346" y="1591742"/>
            <a:ext cx="265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Unclear book conditions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E42114-A697-384D-822F-358A99A2FF2C}"/>
              </a:ext>
            </a:extLst>
          </p:cNvPr>
          <p:cNvSpPr txBox="1"/>
          <p:nvPr/>
        </p:nvSpPr>
        <p:spPr>
          <a:xfrm>
            <a:off x="6762745" y="5011558"/>
            <a:ext cx="28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Non-suitable study notes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2496D1-79EE-AEA6-7A95-7D8268D283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07" y="1937497"/>
            <a:ext cx="1508760" cy="132393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D8D78692-6204-385F-1D53-EFC52FEF79C8}"/>
              </a:ext>
            </a:extLst>
          </p:cNvPr>
          <p:cNvGrpSpPr/>
          <p:nvPr/>
        </p:nvGrpSpPr>
        <p:grpSpPr>
          <a:xfrm>
            <a:off x="7773427" y="1949096"/>
            <a:ext cx="1249795" cy="1348700"/>
            <a:chOff x="7773427" y="1949096"/>
            <a:chExt cx="1249795" cy="13487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529724-B921-ACC3-0627-2DAD2C82C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427" y="1949096"/>
              <a:ext cx="1249795" cy="13487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AB5170-40C2-F9CF-8264-A029C9AE3332}"/>
                </a:ext>
              </a:extLst>
            </p:cNvPr>
            <p:cNvSpPr txBox="1"/>
            <p:nvPr/>
          </p:nvSpPr>
          <p:spPr>
            <a:xfrm>
              <a:off x="7916267" y="2118281"/>
              <a:ext cx="691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RM50?</a:t>
              </a:r>
              <a:endParaRPr lang="en-MY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A7DA4-DEDB-F8C6-D6E0-36FF08028CD4}"/>
                </a:ext>
              </a:extLst>
            </p:cNvPr>
            <p:cNvSpPr txBox="1"/>
            <p:nvPr/>
          </p:nvSpPr>
          <p:spPr>
            <a:xfrm>
              <a:off x="8108707" y="2383277"/>
              <a:ext cx="691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RM20?</a:t>
              </a:r>
              <a:endParaRPr lang="en-MY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C967BFF6-06F1-80D0-BC2C-CAA2DB7B58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70" y="2206729"/>
            <a:ext cx="1028353" cy="9100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4EDCBE3-2925-4287-D5B9-2643C77001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433" y="1847427"/>
            <a:ext cx="986398" cy="934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C13006-2AAF-A057-5DB9-F7F2A2578F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03" y="2402563"/>
            <a:ext cx="1232998" cy="9370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5DC14B-527B-DD78-6686-7ABE37C7348A}"/>
              </a:ext>
            </a:extLst>
          </p:cNvPr>
          <p:cNvSpPr txBox="1"/>
          <p:nvPr/>
        </p:nvSpPr>
        <p:spPr>
          <a:xfrm>
            <a:off x="10453565" y="2463359"/>
            <a:ext cx="69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OR</a:t>
            </a:r>
            <a:endParaRPr lang="en-MY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E481392-37B5-DAE6-9A8A-0EC0941A9F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73" y="3697271"/>
            <a:ext cx="1548071" cy="123226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21F7669-72DB-43A9-7EA1-53D7EED9C204}"/>
              </a:ext>
            </a:extLst>
          </p:cNvPr>
          <p:cNvGrpSpPr/>
          <p:nvPr/>
        </p:nvGrpSpPr>
        <p:grpSpPr>
          <a:xfrm>
            <a:off x="8044051" y="5374484"/>
            <a:ext cx="1251319" cy="1279590"/>
            <a:chOff x="8044051" y="5374484"/>
            <a:chExt cx="1251319" cy="127959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97184ED-5C49-6785-069D-FBE973E9D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051" y="5374484"/>
              <a:ext cx="1251319" cy="127959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33D0B5-E173-F7D1-8A6F-3B3DEC2AFF12}"/>
                </a:ext>
              </a:extLst>
            </p:cNvPr>
            <p:cNvSpPr txBox="1"/>
            <p:nvPr/>
          </p:nvSpPr>
          <p:spPr>
            <a:xfrm>
              <a:off x="8239658" y="5677620"/>
              <a:ext cx="970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Physics?</a:t>
              </a:r>
              <a:endParaRPr lang="en-MY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7EA37F7-D033-7A5A-5F83-98C08AE61F74}"/>
              </a:ext>
            </a:extLst>
          </p:cNvPr>
          <p:cNvGrpSpPr/>
          <p:nvPr/>
        </p:nvGrpSpPr>
        <p:grpSpPr>
          <a:xfrm>
            <a:off x="6690882" y="5528565"/>
            <a:ext cx="1182129" cy="1013771"/>
            <a:chOff x="6690882" y="5528565"/>
            <a:chExt cx="1182129" cy="101377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F798FE8-67F8-9867-7F39-95F68FBF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0882" y="5528565"/>
              <a:ext cx="1182129" cy="10137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9790F4-0FA7-1605-5E11-DB9192858548}"/>
                </a:ext>
              </a:extLst>
            </p:cNvPr>
            <p:cNvSpPr txBox="1"/>
            <p:nvPr/>
          </p:nvSpPr>
          <p:spPr>
            <a:xfrm>
              <a:off x="6796720" y="5853779"/>
              <a:ext cx="970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Math</a:t>
              </a:r>
              <a:endParaRPr lang="en-MY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B462661-AAF0-9326-DC98-85FB4060812F}"/>
              </a:ext>
            </a:extLst>
          </p:cNvPr>
          <p:cNvSpPr txBox="1"/>
          <p:nvPr/>
        </p:nvSpPr>
        <p:spPr>
          <a:xfrm>
            <a:off x="4203393" y="-3084805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A4507C-11F8-52DA-85CB-C0AB67C1A665}"/>
              </a:ext>
            </a:extLst>
          </p:cNvPr>
          <p:cNvSpPr txBox="1"/>
          <p:nvPr/>
        </p:nvSpPr>
        <p:spPr>
          <a:xfrm>
            <a:off x="12833711" y="1339465"/>
            <a:ext cx="742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is a trustworthy, easy-to-use, and efficient platform designed to help university students buy, sell, and match used textbooks and study notes.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11E8EC-3E1B-C1EA-6A4A-5BAA456EB3DE}"/>
              </a:ext>
            </a:extLst>
          </p:cNvPr>
          <p:cNvSpPr txBox="1"/>
          <p:nvPr/>
        </p:nvSpPr>
        <p:spPr>
          <a:xfrm>
            <a:off x="20125761" y="2203755"/>
            <a:ext cx="742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short, the platform aims to solve the inherent inefficiencies and trust issues in traditional textbook transactions, creating a convenient and secure platform for students to trade secondhand academic materials.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67" name="Picture 66" descr="A blue and white handshake in a circle with ribbons&#10;&#10;AI-generated content may be incorrect.">
            <a:extLst>
              <a:ext uri="{FF2B5EF4-FFF2-40B4-BE49-F238E27FC236}">
                <a16:creationId xmlns:a16="http://schemas.microsoft.com/office/drawing/2014/main" id="{EC1DBCA5-0EA2-D76C-5F65-9155FD5DE8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71" y="10095050"/>
            <a:ext cx="2127714" cy="2127714"/>
          </a:xfrm>
          <a:prstGeom prst="rect">
            <a:avLst/>
          </a:prstGeom>
        </p:spPr>
      </p:pic>
      <p:pic>
        <p:nvPicPr>
          <p:cNvPr id="72" name="Picture 71" descr="A two heads facing each other&#10;&#10;AI-generated content may be incorrect.">
            <a:extLst>
              <a:ext uri="{FF2B5EF4-FFF2-40B4-BE49-F238E27FC236}">
                <a16:creationId xmlns:a16="http://schemas.microsoft.com/office/drawing/2014/main" id="{19F6D500-C3AF-BB70-9A03-30399A69705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50" y="7015903"/>
            <a:ext cx="2127714" cy="2127714"/>
          </a:xfrm>
          <a:prstGeom prst="rect">
            <a:avLst/>
          </a:prstGeom>
        </p:spPr>
      </p:pic>
      <p:pic>
        <p:nvPicPr>
          <p:cNvPr id="73" name="Picture 72" descr="A hand pointing at a sign&#10;&#10;AI-generated content may be incorrect.">
            <a:extLst>
              <a:ext uri="{FF2B5EF4-FFF2-40B4-BE49-F238E27FC236}">
                <a16:creationId xmlns:a16="http://schemas.microsoft.com/office/drawing/2014/main" id="{A650D9D1-F751-DD4E-9779-50B67C354F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44" y="10095331"/>
            <a:ext cx="2127152" cy="21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83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5E952-E5DF-1227-3F32-7FAE7A08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2335D559-AEBE-3592-4B5F-0C97539C7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7845"/>
            <a:ext cx="12192000" cy="12192000"/>
          </a:xfrm>
          <a:prstGeom prst="rect">
            <a:avLst/>
          </a:prstGeom>
        </p:spPr>
      </p:pic>
      <p:pic>
        <p:nvPicPr>
          <p:cNvPr id="19" name="Picture 18" descr="A field of sunflowers and a rainbow&#10;&#10;AI-generated content may be incorrect.">
            <a:extLst>
              <a:ext uri="{FF2B5EF4-FFF2-40B4-BE49-F238E27FC236}">
                <a16:creationId xmlns:a16="http://schemas.microsoft.com/office/drawing/2014/main" id="{F5A9C4BF-5DDB-C1A1-0DE9-2E3A74A6F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96332" l="2582" r="98234">
                        <a14:foregroundMark x1="36005" y1="96332" x2="58560" y2="95109"/>
                        <a14:foregroundMark x1="13451" y1="97554" x2="3940" y2="94429"/>
                        <a14:foregroundMark x1="3940" y1="94429" x2="2717" y2="93478"/>
                        <a14:foregroundMark x1="13315" y1="90353" x2="13315" y2="90353"/>
                        <a14:foregroundMark x1="11685" y1="96332" x2="26087" y2="97690"/>
                        <a14:foregroundMark x1="26087" y1="97690" x2="75679" y2="97011"/>
                        <a14:foregroundMark x1="75679" y1="97011" x2="71060" y2="93071"/>
                        <a14:foregroundMark x1="71060" y1="93071" x2="45924" y2="88179"/>
                        <a14:foregroundMark x1="45924" y1="88179" x2="38859" y2="84647"/>
                        <a14:foregroundMark x1="38859" y1="84647" x2="51495" y2="91712"/>
                        <a14:foregroundMark x1="51495" y1="91712" x2="86685" y2="88043"/>
                        <a14:foregroundMark x1="86685" y1="88043" x2="94973" y2="80299"/>
                        <a14:foregroundMark x1="94973" y1="80299" x2="95924" y2="88723"/>
                        <a14:foregroundMark x1="95924" y1="88723" x2="87500" y2="95924"/>
                        <a14:foregroundMark x1="87500" y1="95924" x2="4212" y2="98505"/>
                        <a14:foregroundMark x1="4212" y1="98505" x2="94565" y2="97554"/>
                        <a14:foregroundMark x1="94565" y1="97554" x2="98234" y2="88995"/>
                        <a14:foregroundMark x1="98234" y1="88995" x2="97826" y2="96060"/>
                        <a14:backgroundMark x1="14266" y1="40082" x2="17391" y2="47283"/>
                        <a14:backgroundMark x1="17391" y1="47283" x2="31386" y2="55571"/>
                        <a14:backgroundMark x1="31386" y1="55571" x2="28940" y2="63315"/>
                        <a14:backgroundMark x1="28940" y1="63315" x2="28397" y2="62908"/>
                        <a14:backgroundMark x1="34647" y1="77310" x2="54484" y2="68614"/>
                        <a14:backgroundMark x1="54484" y1="68614" x2="49321" y2="79755"/>
                        <a14:backgroundMark x1="49321" y1="79755" x2="66984" y2="75408"/>
                        <a14:backgroundMark x1="66984" y1="75408" x2="71060" y2="76087"/>
                        <a14:backgroundMark x1="71060" y1="76087" x2="52446" y2="72826"/>
                        <a14:backgroundMark x1="52446" y1="72826" x2="36005" y2="45924"/>
                        <a14:backgroundMark x1="36005" y1="45924" x2="8016" y2="35462"/>
                        <a14:backgroundMark x1="8016" y1="35462" x2="21875" y2="37500"/>
                        <a14:backgroundMark x1="21875" y1="37500" x2="29484" y2="42120"/>
                        <a14:backgroundMark x1="29484" y1="42120" x2="61141" y2="38587"/>
                        <a14:backgroundMark x1="61141" y1="38587" x2="78533" y2="50136"/>
                        <a14:backgroundMark x1="78533" y1="50136" x2="84103" y2="67663"/>
                        <a14:backgroundMark x1="84103" y1="67663" x2="40625" y2="42120"/>
                        <a14:backgroundMark x1="40625" y1="42120" x2="49592" y2="49728"/>
                        <a14:backgroundMark x1="49592" y1="49728" x2="54076" y2="38315"/>
                        <a14:backgroundMark x1="25136" y1="26902" x2="28533" y2="23913"/>
                        <a14:backgroundMark x1="28533" y1="23913" x2="29620" y2="28125"/>
                        <a14:backgroundMark x1="29620" y1="28125" x2="31793" y2="24457"/>
                        <a14:backgroundMark x1="15489" y1="20380" x2="18886" y2="23505"/>
                        <a14:backgroundMark x1="18886" y1="23505" x2="14810" y2="23505"/>
                        <a14:backgroundMark x1="14810" y1="23505" x2="13179" y2="20380"/>
                        <a14:backgroundMark x1="12092" y1="28261" x2="22690" y2="25136"/>
                        <a14:backgroundMark x1="22690" y1="25136" x2="72554" y2="37092"/>
                        <a14:backgroundMark x1="72554" y1="37092" x2="80435" y2="45652"/>
                        <a14:backgroundMark x1="80435" y1="45652" x2="83288" y2="42799"/>
                        <a14:backgroundMark x1="16440" y1="55435" x2="29484" y2="65082"/>
                        <a14:backgroundMark x1="29484" y1="65082" x2="42935" y2="7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70"/>
          <a:stretch>
            <a:fillRect/>
          </a:stretch>
        </p:blipFill>
        <p:spPr>
          <a:xfrm>
            <a:off x="0" y="4053839"/>
            <a:ext cx="12192000" cy="374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0876F9-3249-5F2C-AC91-723BCDE779CF}"/>
              </a:ext>
            </a:extLst>
          </p:cNvPr>
          <p:cNvSpPr/>
          <p:nvPr/>
        </p:nvSpPr>
        <p:spPr>
          <a:xfrm>
            <a:off x="4146114" y="0"/>
            <a:ext cx="8045886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830A5-8177-7E3E-99D4-CC098A6F5BA4}"/>
              </a:ext>
            </a:extLst>
          </p:cNvPr>
          <p:cNvSpPr txBox="1"/>
          <p:nvPr/>
        </p:nvSpPr>
        <p:spPr>
          <a:xfrm>
            <a:off x="4215115" y="631401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02DE628-6FB7-1807-77DD-BD1DCFDDF2BD}"/>
              </a:ext>
            </a:extLst>
          </p:cNvPr>
          <p:cNvSpPr txBox="1"/>
          <p:nvPr/>
        </p:nvSpPr>
        <p:spPr>
          <a:xfrm>
            <a:off x="407624" y="3743168"/>
            <a:ext cx="321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>
                <a:solidFill>
                  <a:schemeClr val="bg1"/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GUAN DERONG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36F50-68F1-8F14-A881-DB27F84968B2}"/>
              </a:ext>
            </a:extLst>
          </p:cNvPr>
          <p:cNvSpPr txBox="1"/>
          <p:nvPr/>
        </p:nvSpPr>
        <p:spPr>
          <a:xfrm>
            <a:off x="407624" y="2445517"/>
            <a:ext cx="2395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WEI YANG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C2CAECF-80C2-4006-BBA6-BC5207CA9CAA}"/>
              </a:ext>
            </a:extLst>
          </p:cNvPr>
          <p:cNvSpPr txBox="1"/>
          <p:nvPr/>
        </p:nvSpPr>
        <p:spPr>
          <a:xfrm>
            <a:off x="407624" y="5040819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HEW SIANG LING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1BB736-4307-08C0-9F8D-45FF0E108957}"/>
              </a:ext>
            </a:extLst>
          </p:cNvPr>
          <p:cNvSpPr txBox="1"/>
          <p:nvPr/>
        </p:nvSpPr>
        <p:spPr>
          <a:xfrm>
            <a:off x="407624" y="1147866"/>
            <a:ext cx="362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solidFill>
                  <a:schemeClr val="bg1">
                    <a:alpha val="25000"/>
                  </a:schemeClr>
                </a:solidFill>
                <a:latin typeface="Franklin Gothic Demi" panose="020B07030201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HONG GRACE ENYING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DC3458-97C8-1E40-5596-BC1467C6977D}"/>
              </a:ext>
            </a:extLst>
          </p:cNvPr>
          <p:cNvSpPr txBox="1"/>
          <p:nvPr/>
        </p:nvSpPr>
        <p:spPr>
          <a:xfrm>
            <a:off x="4312013" y="9994963"/>
            <a:ext cx="175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Fear of scams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C0325E-173C-2DDF-B6CB-599B3436E593}"/>
              </a:ext>
            </a:extLst>
          </p:cNvPr>
          <p:cNvSpPr txBox="1"/>
          <p:nvPr/>
        </p:nvSpPr>
        <p:spPr>
          <a:xfrm>
            <a:off x="6645221" y="9994963"/>
            <a:ext cx="22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Unclear pricing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8AA2F3-3CBE-9AB6-0FCD-F1BCA5B3DFD1}"/>
              </a:ext>
            </a:extLst>
          </p:cNvPr>
          <p:cNvSpPr txBox="1"/>
          <p:nvPr/>
        </p:nvSpPr>
        <p:spPr>
          <a:xfrm>
            <a:off x="5795364" y="9994963"/>
            <a:ext cx="476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Difficulty finding trustworthy buyers or sellers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DF0246-78A0-9538-4AAB-6D4305195AFF}"/>
              </a:ext>
            </a:extLst>
          </p:cNvPr>
          <p:cNvSpPr txBox="1"/>
          <p:nvPr/>
        </p:nvSpPr>
        <p:spPr>
          <a:xfrm>
            <a:off x="9464346" y="9994963"/>
            <a:ext cx="265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Unclear book conditions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33649-C0E2-50B0-93E3-1B1DD3E69FD8}"/>
              </a:ext>
            </a:extLst>
          </p:cNvPr>
          <p:cNvSpPr txBox="1"/>
          <p:nvPr/>
        </p:nvSpPr>
        <p:spPr>
          <a:xfrm>
            <a:off x="6762745" y="9994963"/>
            <a:ext cx="282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Non-suitable study notes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CA0E45-5C0B-3C09-CA01-FCA9ADAC7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07" y="9517661"/>
            <a:ext cx="1508760" cy="132393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D0C8EE64-FC55-2E90-71AF-84419BC55B47}"/>
              </a:ext>
            </a:extLst>
          </p:cNvPr>
          <p:cNvGrpSpPr/>
          <p:nvPr/>
        </p:nvGrpSpPr>
        <p:grpSpPr>
          <a:xfrm>
            <a:off x="7773427" y="9505279"/>
            <a:ext cx="1249795" cy="1348700"/>
            <a:chOff x="7773427" y="1949096"/>
            <a:chExt cx="1249795" cy="13487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F7EA00D-854E-DE58-18CC-A4F854E8F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427" y="1949096"/>
              <a:ext cx="1249795" cy="13487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94D9BA-9C56-C156-A618-ED12C4A37233}"/>
                </a:ext>
              </a:extLst>
            </p:cNvPr>
            <p:cNvSpPr txBox="1"/>
            <p:nvPr/>
          </p:nvSpPr>
          <p:spPr>
            <a:xfrm>
              <a:off x="7916267" y="2118281"/>
              <a:ext cx="691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RM50?</a:t>
              </a:r>
              <a:endParaRPr lang="en-MY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3B018D-58F0-228E-DB4C-72C1353467BB}"/>
                </a:ext>
              </a:extLst>
            </p:cNvPr>
            <p:cNvSpPr txBox="1"/>
            <p:nvPr/>
          </p:nvSpPr>
          <p:spPr>
            <a:xfrm>
              <a:off x="8108707" y="2383277"/>
              <a:ext cx="691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RM20?</a:t>
              </a:r>
              <a:endParaRPr lang="en-MY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BBA7BB5-A25A-D0E8-2B41-478F91EC4A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70" y="9724583"/>
            <a:ext cx="1028353" cy="9100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D827850-7681-DEAE-BE80-18D820FE90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433" y="9712323"/>
            <a:ext cx="986398" cy="9346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D0195FB-C3D4-26D2-3463-A0E5C22E8C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03" y="9711090"/>
            <a:ext cx="1232998" cy="9370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2809CB-BD7D-22A3-D5D1-B9EE5C49E07E}"/>
              </a:ext>
            </a:extLst>
          </p:cNvPr>
          <p:cNvSpPr txBox="1"/>
          <p:nvPr/>
        </p:nvSpPr>
        <p:spPr>
          <a:xfrm>
            <a:off x="10453565" y="10010352"/>
            <a:ext cx="691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OR</a:t>
            </a:r>
            <a:endParaRPr lang="en-MY" sz="1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F6361E2-3F2B-29CC-F785-A4B4F5785D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73" y="9563497"/>
            <a:ext cx="1548071" cy="123226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F1E9A87-4AD4-E0E0-0396-23768A8120A0}"/>
              </a:ext>
            </a:extLst>
          </p:cNvPr>
          <p:cNvGrpSpPr/>
          <p:nvPr/>
        </p:nvGrpSpPr>
        <p:grpSpPr>
          <a:xfrm>
            <a:off x="8044051" y="9539834"/>
            <a:ext cx="1251319" cy="1279590"/>
            <a:chOff x="8044051" y="5374484"/>
            <a:chExt cx="1251319" cy="127959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A4A1A9C-8321-3B86-FB8C-C5A9EE84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051" y="5374484"/>
              <a:ext cx="1251319" cy="127959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12F028-D015-B576-0A0D-7A9BE843E433}"/>
                </a:ext>
              </a:extLst>
            </p:cNvPr>
            <p:cNvSpPr txBox="1"/>
            <p:nvPr/>
          </p:nvSpPr>
          <p:spPr>
            <a:xfrm>
              <a:off x="8239658" y="5677620"/>
              <a:ext cx="970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Physics?</a:t>
              </a:r>
              <a:endParaRPr lang="en-MY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555E3B-AE9F-095F-8A67-07ED09C48024}"/>
              </a:ext>
            </a:extLst>
          </p:cNvPr>
          <p:cNvGrpSpPr/>
          <p:nvPr/>
        </p:nvGrpSpPr>
        <p:grpSpPr>
          <a:xfrm>
            <a:off x="6690882" y="9672744"/>
            <a:ext cx="1182129" cy="1013771"/>
            <a:chOff x="6690882" y="5528565"/>
            <a:chExt cx="1182129" cy="101377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69520D1-CBBA-D4D4-E529-4E320F7E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0882" y="5528565"/>
              <a:ext cx="1182129" cy="101377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FBC1C3-A937-0A2A-D7E2-7A0086560679}"/>
                </a:ext>
              </a:extLst>
            </p:cNvPr>
            <p:cNvSpPr txBox="1"/>
            <p:nvPr/>
          </p:nvSpPr>
          <p:spPr>
            <a:xfrm>
              <a:off x="6796720" y="5853779"/>
              <a:ext cx="970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Math</a:t>
              </a:r>
              <a:endParaRPr lang="en-MY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9F297E-8355-0B23-A2EB-914282492D5F}"/>
              </a:ext>
            </a:extLst>
          </p:cNvPr>
          <p:cNvSpPr txBox="1"/>
          <p:nvPr/>
        </p:nvSpPr>
        <p:spPr>
          <a:xfrm>
            <a:off x="4203393" y="-3108253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Analyze</a:t>
            </a:r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pain point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918CF-1B43-6EAC-7EC7-5646FD5FFF65}"/>
              </a:ext>
            </a:extLst>
          </p:cNvPr>
          <p:cNvSpPr txBox="1"/>
          <p:nvPr/>
        </p:nvSpPr>
        <p:spPr>
          <a:xfrm>
            <a:off x="4465208" y="1339465"/>
            <a:ext cx="742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is a trustworthy, easy-to-use, and efficient platform designed to help university students buy, sell, and match used textbooks and study notes.</a:t>
            </a:r>
          </a:p>
        </p:txBody>
      </p:sp>
      <p:pic>
        <p:nvPicPr>
          <p:cNvPr id="18" name="Picture 17" descr="A blue and white handshake in a circle with ribbons&#10;&#10;AI-generated content may be incorrect.">
            <a:extLst>
              <a:ext uri="{FF2B5EF4-FFF2-40B4-BE49-F238E27FC236}">
                <a16:creationId xmlns:a16="http://schemas.microsoft.com/office/drawing/2014/main" id="{3499649B-655B-C1AB-3539-0DBDB89A24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71" y="3289014"/>
            <a:ext cx="2127714" cy="2127714"/>
          </a:xfrm>
          <a:prstGeom prst="rect">
            <a:avLst/>
          </a:prstGeom>
        </p:spPr>
      </p:pic>
      <p:pic>
        <p:nvPicPr>
          <p:cNvPr id="26" name="Picture 25" descr="A two heads facing each other&#10;&#10;AI-generated content may be incorrect.">
            <a:extLst>
              <a:ext uri="{FF2B5EF4-FFF2-40B4-BE49-F238E27FC236}">
                <a16:creationId xmlns:a16="http://schemas.microsoft.com/office/drawing/2014/main" id="{7A78336A-56DB-8FA1-517C-8957D6C2FB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50" y="4296394"/>
            <a:ext cx="2127714" cy="2127714"/>
          </a:xfrm>
          <a:prstGeom prst="rect">
            <a:avLst/>
          </a:prstGeom>
        </p:spPr>
      </p:pic>
      <p:pic>
        <p:nvPicPr>
          <p:cNvPr id="31" name="Picture 30" descr="A hand pointing at a sign&#10;&#10;AI-generated content may be incorrect.">
            <a:extLst>
              <a:ext uri="{FF2B5EF4-FFF2-40B4-BE49-F238E27FC236}">
                <a16:creationId xmlns:a16="http://schemas.microsoft.com/office/drawing/2014/main" id="{DA64300F-7737-578D-60AC-5CC4BEEFBA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44" y="3289295"/>
            <a:ext cx="2127152" cy="21271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E4F71F-49D7-049D-8AB8-F3218EC15578}"/>
              </a:ext>
            </a:extLst>
          </p:cNvPr>
          <p:cNvSpPr txBox="1"/>
          <p:nvPr/>
        </p:nvSpPr>
        <p:spPr>
          <a:xfrm>
            <a:off x="4465208" y="2203755"/>
            <a:ext cx="7423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short, the platform aims to solve the inherent inefficiencies and trust issues in traditional textbook transactions, creating a convenient and secure platform for students to trade secondhand academic materials.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FEAB4D-DDD5-EDB5-2032-49D0D1C144F0}"/>
              </a:ext>
            </a:extLst>
          </p:cNvPr>
          <p:cNvSpPr txBox="1"/>
          <p:nvPr/>
        </p:nvSpPr>
        <p:spPr>
          <a:xfrm>
            <a:off x="4215115" y="-2886152"/>
            <a:ext cx="790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D15AC3-7483-8A99-2B25-0334F9510311}"/>
              </a:ext>
            </a:extLst>
          </p:cNvPr>
          <p:cNvSpPr txBox="1"/>
          <p:nvPr/>
        </p:nvSpPr>
        <p:spPr>
          <a:xfrm>
            <a:off x="10453565" y="1213856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Trust and rating system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93808C-0E64-2135-3A5A-2EDD4F33CADD}"/>
              </a:ext>
            </a:extLst>
          </p:cNvPr>
          <p:cNvSpPr txBox="1"/>
          <p:nvPr/>
        </p:nvSpPr>
        <p:spPr>
          <a:xfrm>
            <a:off x="15384380" y="3417557"/>
            <a:ext cx="742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Pick-up / drop-off points on campus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43" name="Picture 42" descr="A cartoon of a child giving a thumbs up&#10;&#10;AI-generated content may be incorrect.">
            <a:extLst>
              <a:ext uri="{FF2B5EF4-FFF2-40B4-BE49-F238E27FC236}">
                <a16:creationId xmlns:a16="http://schemas.microsoft.com/office/drawing/2014/main" id="{D5D70502-7D9B-85F4-C7CB-3F716F3D76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515" y="1790595"/>
            <a:ext cx="1044111" cy="1298644"/>
          </a:xfrm>
          <a:prstGeom prst="rect">
            <a:avLst/>
          </a:prstGeom>
        </p:spPr>
      </p:pic>
      <p:pic>
        <p:nvPicPr>
          <p:cNvPr id="47" name="Picture 46" descr="A cartoon of a child giving thumbs up&#10;&#10;AI-generated content may be incorrect.">
            <a:extLst>
              <a:ext uri="{FF2B5EF4-FFF2-40B4-BE49-F238E27FC236}">
                <a16:creationId xmlns:a16="http://schemas.microsoft.com/office/drawing/2014/main" id="{8F3956B8-311E-D52D-464C-2747F5D1CE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515" y="1790595"/>
            <a:ext cx="1044111" cy="1298644"/>
          </a:xfrm>
          <a:prstGeom prst="rect">
            <a:avLst/>
          </a:prstGeom>
        </p:spPr>
      </p:pic>
      <p:pic>
        <p:nvPicPr>
          <p:cNvPr id="48" name="Picture 47" descr="A cartoon of a child with stars above his head&#10;&#10;AI-generated content may be incorrect.">
            <a:extLst>
              <a:ext uri="{FF2B5EF4-FFF2-40B4-BE49-F238E27FC236}">
                <a16:creationId xmlns:a16="http://schemas.microsoft.com/office/drawing/2014/main" id="{FDB4F135-4735-89DF-1443-E147E11067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515" y="1790595"/>
            <a:ext cx="1044111" cy="1298644"/>
          </a:xfrm>
          <a:prstGeom prst="rect">
            <a:avLst/>
          </a:prstGeom>
        </p:spPr>
      </p:pic>
      <p:pic>
        <p:nvPicPr>
          <p:cNvPr id="50" name="Picture 49" descr="A cartoon of a child with stars above his head&#10;&#10;AI-generated content may be incorrect.">
            <a:extLst>
              <a:ext uri="{FF2B5EF4-FFF2-40B4-BE49-F238E27FC236}">
                <a16:creationId xmlns:a16="http://schemas.microsoft.com/office/drawing/2014/main" id="{70686A21-F4E9-01D0-64B9-39E2AFC21A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515" y="1790595"/>
            <a:ext cx="1044111" cy="1298644"/>
          </a:xfrm>
          <a:prstGeom prst="rect">
            <a:avLst/>
          </a:prstGeom>
        </p:spPr>
      </p:pic>
      <p:pic>
        <p:nvPicPr>
          <p:cNvPr id="51" name="Picture 50" descr="A cartoon of a child with stars above his head&#10;&#10;AI-generated content may be incorrect.">
            <a:extLst>
              <a:ext uri="{FF2B5EF4-FFF2-40B4-BE49-F238E27FC236}">
                <a16:creationId xmlns:a16="http://schemas.microsoft.com/office/drawing/2014/main" id="{B47F512C-F7B8-4EFC-36BD-9FD9828D9D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515" y="1790595"/>
            <a:ext cx="1044111" cy="1298644"/>
          </a:xfrm>
          <a:prstGeom prst="rect">
            <a:avLst/>
          </a:prstGeom>
        </p:spPr>
      </p:pic>
      <p:pic>
        <p:nvPicPr>
          <p:cNvPr id="52" name="Picture 51" descr="A cartoon of a child using a keyboard&#10;&#10;AI-generated content may be incorrect.">
            <a:extLst>
              <a:ext uri="{FF2B5EF4-FFF2-40B4-BE49-F238E27FC236}">
                <a16:creationId xmlns:a16="http://schemas.microsoft.com/office/drawing/2014/main" id="{2E3C0647-B8A2-CB83-39A3-C19CF358B1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4469" y="1506466"/>
            <a:ext cx="1610203" cy="1866902"/>
          </a:xfrm>
          <a:prstGeom prst="rect">
            <a:avLst/>
          </a:prstGeom>
        </p:spPr>
      </p:pic>
      <p:pic>
        <p:nvPicPr>
          <p:cNvPr id="55" name="Picture 54" descr="A cartoon of a person holding a phone&#10;&#10;AI-generated content may be incorrect.">
            <a:extLst>
              <a:ext uri="{FF2B5EF4-FFF2-40B4-BE49-F238E27FC236}">
                <a16:creationId xmlns:a16="http://schemas.microsoft.com/office/drawing/2014/main" id="{445B103E-0D8C-6A29-09FD-386F8911F1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417" b="95067" l="1111" r="90000">
                        <a14:foregroundMark x1="29111" y1="40135" x2="24667" y2="41031"/>
                        <a14:foregroundMark x1="32444" y1="50000" x2="26222" y2="40135"/>
                        <a14:foregroundMark x1="26222" y1="40135" x2="16667" y2="50000"/>
                        <a14:foregroundMark x1="16667" y1="50000" x2="17111" y2="38117"/>
                        <a14:foregroundMark x1="17111" y1="38117" x2="34667" y2="54484"/>
                        <a14:foregroundMark x1="34667" y1="54484" x2="44889" y2="43946"/>
                        <a14:foregroundMark x1="44889" y1="43946" x2="56889" y2="82287"/>
                        <a14:foregroundMark x1="56889" y1="82287" x2="66889" y2="89013"/>
                        <a14:foregroundMark x1="66889" y1="89013" x2="72889" y2="46188"/>
                        <a14:foregroundMark x1="72889" y1="46188" x2="67556" y2="35426"/>
                        <a14:foregroundMark x1="67556" y1="35426" x2="60444" y2="36099"/>
                        <a14:foregroundMark x1="68222" y1="69283" x2="67333" y2="87444"/>
                        <a14:foregroundMark x1="67333" y1="87444" x2="60222" y2="60538"/>
                        <a14:foregroundMark x1="60222" y1="60538" x2="59333" y2="70628"/>
                        <a14:foregroundMark x1="62000" y1="83408" x2="65111" y2="90359"/>
                        <a14:foregroundMark x1="68222" y1="95291" x2="67333" y2="93498"/>
                        <a14:foregroundMark x1="66444" y1="92152" x2="67556" y2="92152"/>
                        <a14:foregroundMark x1="68889" y1="93274" x2="61111" y2="95067"/>
                        <a14:foregroundMark x1="62222" y1="71525" x2="64889" y2="41480"/>
                        <a14:foregroundMark x1="61778" y1="66816" x2="57111" y2="38341"/>
                        <a14:foregroundMark x1="57111" y1="38341" x2="56889" y2="38341"/>
                        <a14:foregroundMark x1="47333" y1="43274" x2="60667" y2="59193"/>
                        <a14:foregroundMark x1="21556" y1="34529" x2="9333" y2="39462"/>
                        <a14:foregroundMark x1="9333" y1="39462" x2="1111" y2="47534"/>
                        <a14:foregroundMark x1="29778" y1="41256" x2="64667" y2="32735"/>
                        <a14:foregroundMark x1="62667" y1="41031" x2="61778" y2="29596"/>
                        <a14:foregroundMark x1="61778" y1="29596" x2="58889" y2="22197"/>
                        <a14:foregroundMark x1="66444" y1="33184" x2="60889" y2="20404"/>
                        <a14:foregroundMark x1="69778" y1="27130" x2="62667" y2="17040"/>
                        <a14:foregroundMark x1="70889" y1="26906" x2="65778" y2="19283"/>
                        <a14:foregroundMark x1="73556" y1="32063" x2="63778" y2="17937"/>
                        <a14:foregroundMark x1="63778" y1="17937" x2="62000" y2="17265"/>
                        <a14:foregroundMark x1="70667" y1="24888" x2="68000" y2="20852"/>
                        <a14:foregroundMark x1="59778" y1="21749" x2="51111" y2="18386"/>
                        <a14:foregroundMark x1="60444" y1="21973" x2="54667" y2="21973"/>
                        <a14:foregroundMark x1="57333" y1="19955" x2="61778" y2="13453"/>
                        <a14:foregroundMark x1="62667" y1="16592" x2="52000" y2="23094"/>
                        <a14:foregroundMark x1="52000" y1="23094" x2="57333" y2="19731"/>
                        <a14:foregroundMark x1="55556" y1="26682" x2="54222" y2="21973"/>
                        <a14:foregroundMark x1="54889" y1="24215" x2="53778" y2="27130"/>
                        <a14:foregroundMark x1="54444" y1="32511" x2="56889" y2="47085"/>
                        <a14:foregroundMark x1="57111" y1="49776" x2="58000" y2="57848"/>
                        <a14:foregroundMark x1="54667" y1="46413" x2="58000" y2="54260"/>
                        <a14:foregroundMark x1="54444" y1="47758" x2="55778" y2="51121"/>
                        <a14:foregroundMark x1="53556" y1="45291" x2="56444" y2="52018"/>
                        <a14:foregroundMark x1="53778" y1="45291" x2="58444" y2="54933"/>
                        <a14:foregroundMark x1="56000" y1="18610" x2="58667" y2="29372"/>
                        <a14:foregroundMark x1="58000" y1="17489" x2="58444" y2="21973"/>
                        <a14:foregroundMark x1="58222" y1="16143" x2="58222" y2="23318"/>
                        <a14:foregroundMark x1="56444" y1="14574" x2="58444" y2="21076"/>
                        <a14:foregroundMark x1="58222" y1="15919" x2="64444" y2="26682"/>
                        <a14:foregroundMark x1="61778" y1="15919" x2="60000" y2="28027"/>
                        <a14:foregroundMark x1="54667" y1="12780" x2="57111" y2="24888"/>
                        <a14:foregroundMark x1="54667" y1="17937" x2="54889" y2="29821"/>
                        <a14:foregroundMark x1="55778" y1="22197" x2="55556" y2="42601"/>
                        <a14:foregroundMark x1="58222" y1="30942" x2="58222" y2="61211"/>
                        <a14:foregroundMark x1="52444" y1="44619" x2="55111" y2="64126"/>
                        <a14:foregroundMark x1="53333" y1="47085" x2="55556" y2="55830"/>
                        <a14:foregroundMark x1="55778" y1="57848" x2="58000" y2="65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914" y="3623733"/>
            <a:ext cx="2841673" cy="2816414"/>
          </a:xfrm>
          <a:prstGeom prst="rect">
            <a:avLst/>
          </a:prstGeom>
        </p:spPr>
      </p:pic>
      <p:pic>
        <p:nvPicPr>
          <p:cNvPr id="61" name="Picture 60" descr="A couple of boys holding a box and money&#10;&#10;AI-generated content may be incorrect.">
            <a:extLst>
              <a:ext uri="{FF2B5EF4-FFF2-40B4-BE49-F238E27FC236}">
                <a16:creationId xmlns:a16="http://schemas.microsoft.com/office/drawing/2014/main" id="{11EE4872-F9EB-3C52-9D18-C96C62AC4B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551" y="3827406"/>
            <a:ext cx="2604398" cy="240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01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732</Words>
  <Application>Microsoft Office PowerPoint</Application>
  <PresentationFormat>Widescreen</PresentationFormat>
  <Paragraphs>167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ADLaM Display</vt:lpstr>
      <vt:lpstr>Aptos</vt:lpstr>
      <vt:lpstr>Aptos Display</vt:lpstr>
      <vt:lpstr>Arial</vt:lpstr>
      <vt:lpstr>Baskerville Old Face</vt:lpstr>
      <vt:lpstr>Franklin Gothic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Ling</dc:creator>
  <cp:lastModifiedBy>Max Ling</cp:lastModifiedBy>
  <cp:revision>5</cp:revision>
  <dcterms:created xsi:type="dcterms:W3CDTF">2025-11-18T09:06:40Z</dcterms:created>
  <dcterms:modified xsi:type="dcterms:W3CDTF">2025-11-19T10:09:57Z</dcterms:modified>
</cp:coreProperties>
</file>